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51"/>
  </p:notesMasterIdLst>
  <p:sldIdLst>
    <p:sldId id="256" r:id="rId2"/>
    <p:sldId id="285" r:id="rId3"/>
    <p:sldId id="259" r:id="rId4"/>
    <p:sldId id="372" r:id="rId5"/>
    <p:sldId id="399" r:id="rId6"/>
    <p:sldId id="261" r:id="rId7"/>
    <p:sldId id="332" r:id="rId8"/>
    <p:sldId id="354" r:id="rId9"/>
    <p:sldId id="374" r:id="rId10"/>
    <p:sldId id="375" r:id="rId11"/>
    <p:sldId id="376" r:id="rId12"/>
    <p:sldId id="377" r:id="rId13"/>
    <p:sldId id="378" r:id="rId14"/>
    <p:sldId id="379" r:id="rId15"/>
    <p:sldId id="355" r:id="rId16"/>
    <p:sldId id="398" r:id="rId17"/>
    <p:sldId id="305" r:id="rId18"/>
    <p:sldId id="303" r:id="rId19"/>
    <p:sldId id="371" r:id="rId20"/>
    <p:sldId id="321" r:id="rId21"/>
    <p:sldId id="324" r:id="rId22"/>
    <p:sldId id="344" r:id="rId23"/>
    <p:sldId id="380" r:id="rId24"/>
    <p:sldId id="383" r:id="rId25"/>
    <p:sldId id="393" r:id="rId26"/>
    <p:sldId id="335" r:id="rId27"/>
    <p:sldId id="339" r:id="rId28"/>
    <p:sldId id="340" r:id="rId29"/>
    <p:sldId id="400" r:id="rId30"/>
    <p:sldId id="401" r:id="rId31"/>
    <p:sldId id="384" r:id="rId32"/>
    <p:sldId id="385" r:id="rId33"/>
    <p:sldId id="386" r:id="rId34"/>
    <p:sldId id="387" r:id="rId35"/>
    <p:sldId id="337" r:id="rId36"/>
    <p:sldId id="394" r:id="rId37"/>
    <p:sldId id="405" r:id="rId38"/>
    <p:sldId id="406" r:id="rId39"/>
    <p:sldId id="407" r:id="rId40"/>
    <p:sldId id="389" r:id="rId41"/>
    <p:sldId id="402" r:id="rId42"/>
    <p:sldId id="390" r:id="rId43"/>
    <p:sldId id="403" r:id="rId44"/>
    <p:sldId id="391" r:id="rId45"/>
    <p:sldId id="404" r:id="rId46"/>
    <p:sldId id="392" r:id="rId47"/>
    <p:sldId id="408" r:id="rId48"/>
    <p:sldId id="397" r:id="rId49"/>
    <p:sldId id="279" r:id="rId50"/>
  </p:sldIdLst>
  <p:sldSz cx="9144000" cy="6858000" type="screen4x3"/>
  <p:notesSz cx="6858000" cy="9144000"/>
  <p:embeddedFontLst>
    <p:embeddedFont>
      <p:font typeface="Sniglet" panose="020B0604020202020204" charset="0"/>
      <p:regular r:id="rId52"/>
    </p:embeddedFont>
    <p:embeddedFont>
      <p:font typeface="Dosis" panose="020B0604020202020204" charset="0"/>
      <p:regular r:id="rId53"/>
      <p:bold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B60FB8B-1F91-41A3-A708-3DEB35DC4975}">
  <a:tblStyle styleId="{5B60FB8B-1F91-41A3-A708-3DEB35DC497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E269D01E-BC32-4049-B463-5C60D7B0CCD2}" styleName="Estilo temático 2 - Énfasis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0" autoAdjust="0"/>
    <p:restoredTop sz="79807" autoAdjust="0"/>
  </p:normalViewPr>
  <p:slideViewPr>
    <p:cSldViewPr>
      <p:cViewPr varScale="1">
        <p:scale>
          <a:sx n="70" d="100"/>
          <a:sy n="70" d="100"/>
        </p:scale>
        <p:origin x="-1843" y="-6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s>
</file>

<file path=ppt/charts/_rels/chart1.xml.rels><?xml version="1.0" encoding="UTF-8" standalone="yes"?>
<Relationships xmlns="http://schemas.openxmlformats.org/package/2006/relationships"><Relationship Id="rId1" Type="http://schemas.openxmlformats.org/officeDocument/2006/relationships/oleObject" Target="file:///C:\Users\ALVARO\Desktop\Universidad\ISPP\REPOSITORIO\ISPP_A4MJ\Conocimiento\Metodolog&#237;a\Calculadora%20(version%20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994743095111201"/>
          <c:y val="6.1865881432085892E-2"/>
          <c:w val="0.73231637572793706"/>
          <c:h val="0.61649467270996383"/>
        </c:manualLayout>
      </c:layout>
      <c:lineChart>
        <c:grouping val="standard"/>
        <c:varyColors val="0"/>
        <c:ser>
          <c:idx val="0"/>
          <c:order val="0"/>
          <c:tx>
            <c:v>Investment</c:v>
          </c:tx>
          <c:spPr>
            <a:ln w="44450"/>
          </c:spPr>
          <c:marker>
            <c:symbol val="none"/>
          </c:marker>
          <c:dPt>
            <c:idx val="5"/>
            <c:bubble3D val="0"/>
            <c:spPr>
              <a:ln w="44450"/>
            </c:spPr>
          </c:dPt>
          <c:val>
            <c:numRef>
              <c:f>Hoja2!$B$8:$B$19</c:f>
              <c:numCache>
                <c:formatCode>General</c:formatCode>
                <c:ptCount val="12"/>
                <c:pt idx="0">
                  <c:v>28208.333333333332</c:v>
                </c:pt>
                <c:pt idx="1">
                  <c:v>27416.666666666668</c:v>
                </c:pt>
                <c:pt idx="2">
                  <c:v>25962.5</c:v>
                </c:pt>
                <c:pt idx="3">
                  <c:v>24950</c:v>
                </c:pt>
                <c:pt idx="4">
                  <c:v>23937.5</c:v>
                </c:pt>
                <c:pt idx="5">
                  <c:v>21250</c:v>
                </c:pt>
                <c:pt idx="6">
                  <c:v>19958.333333333332</c:v>
                </c:pt>
                <c:pt idx="7">
                  <c:v>18666.666666666664</c:v>
                </c:pt>
                <c:pt idx="8">
                  <c:v>16100</c:v>
                </c:pt>
                <c:pt idx="9">
                  <c:v>14666.666666666668</c:v>
                </c:pt>
                <c:pt idx="10">
                  <c:v>13233.333333333334</c:v>
                </c:pt>
                <c:pt idx="11">
                  <c:v>11800</c:v>
                </c:pt>
              </c:numCache>
            </c:numRef>
          </c:val>
          <c:smooth val="0"/>
        </c:ser>
        <c:ser>
          <c:idx val="1"/>
          <c:order val="1"/>
          <c:tx>
            <c:v>Earnings</c:v>
          </c:tx>
          <c:spPr>
            <a:ln w="44450"/>
          </c:spPr>
          <c:marker>
            <c:symbol val="none"/>
          </c:marker>
          <c:val>
            <c:numRef>
              <c:f>Hoja2!$C$8:$C$19</c:f>
              <c:numCache>
                <c:formatCode>General</c:formatCode>
                <c:ptCount val="12"/>
                <c:pt idx="0">
                  <c:v>791.66666666666674</c:v>
                </c:pt>
                <c:pt idx="1">
                  <c:v>1583.3333333333335</c:v>
                </c:pt>
                <c:pt idx="2">
                  <c:v>3037.5</c:v>
                </c:pt>
                <c:pt idx="3">
                  <c:v>4050</c:v>
                </c:pt>
                <c:pt idx="4">
                  <c:v>5062.5</c:v>
                </c:pt>
                <c:pt idx="5">
                  <c:v>7750</c:v>
                </c:pt>
                <c:pt idx="6">
                  <c:v>9041.6666666666679</c:v>
                </c:pt>
                <c:pt idx="7">
                  <c:v>10333.333333333334</c:v>
                </c:pt>
                <c:pt idx="8">
                  <c:v>12900</c:v>
                </c:pt>
                <c:pt idx="9">
                  <c:v>14333.333333333332</c:v>
                </c:pt>
                <c:pt idx="10">
                  <c:v>15766.666666666666</c:v>
                </c:pt>
                <c:pt idx="11">
                  <c:v>17200</c:v>
                </c:pt>
              </c:numCache>
            </c:numRef>
          </c:val>
          <c:smooth val="0"/>
        </c:ser>
        <c:dLbls>
          <c:showLegendKey val="0"/>
          <c:showVal val="0"/>
          <c:showCatName val="0"/>
          <c:showSerName val="0"/>
          <c:showPercent val="0"/>
          <c:showBubbleSize val="0"/>
        </c:dLbls>
        <c:marker val="1"/>
        <c:smooth val="0"/>
        <c:axId val="198197760"/>
        <c:axId val="334462272"/>
      </c:lineChart>
      <c:catAx>
        <c:axId val="198197760"/>
        <c:scaling>
          <c:orientation val="minMax"/>
        </c:scaling>
        <c:delete val="0"/>
        <c:axPos val="b"/>
        <c:majorGridlines/>
        <c:minorGridlines/>
        <c:title>
          <c:tx>
            <c:rich>
              <a:bodyPr/>
              <a:lstStyle/>
              <a:p>
                <a:pPr>
                  <a:defRPr/>
                </a:pPr>
                <a:r>
                  <a:rPr lang="es-ES" sz="4000"/>
                  <a:t>Months</a:t>
                </a:r>
              </a:p>
            </c:rich>
          </c:tx>
          <c:layout/>
          <c:overlay val="0"/>
        </c:title>
        <c:majorTickMark val="none"/>
        <c:minorTickMark val="none"/>
        <c:tickLblPos val="nextTo"/>
        <c:txPr>
          <a:bodyPr/>
          <a:lstStyle/>
          <a:p>
            <a:pPr>
              <a:defRPr sz="3000"/>
            </a:pPr>
            <a:endParaRPr lang="es-ES"/>
          </a:p>
        </c:txPr>
        <c:crossAx val="334462272"/>
        <c:crosses val="autoZero"/>
        <c:auto val="1"/>
        <c:lblAlgn val="ctr"/>
        <c:lblOffset val="100"/>
        <c:noMultiLvlLbl val="0"/>
      </c:catAx>
      <c:valAx>
        <c:axId val="334462272"/>
        <c:scaling>
          <c:orientation val="minMax"/>
        </c:scaling>
        <c:delete val="0"/>
        <c:axPos val="l"/>
        <c:majorGridlines/>
        <c:title>
          <c:tx>
            <c:rich>
              <a:bodyPr/>
              <a:lstStyle/>
              <a:p>
                <a:pPr>
                  <a:defRPr/>
                </a:pPr>
                <a:r>
                  <a:rPr lang="es-ES" sz="4000"/>
                  <a:t>Euros</a:t>
                </a:r>
              </a:p>
            </c:rich>
          </c:tx>
          <c:layout/>
          <c:overlay val="0"/>
        </c:title>
        <c:numFmt formatCode="General" sourceLinked="1"/>
        <c:majorTickMark val="none"/>
        <c:minorTickMark val="none"/>
        <c:tickLblPos val="nextTo"/>
        <c:txPr>
          <a:bodyPr/>
          <a:lstStyle/>
          <a:p>
            <a:pPr>
              <a:defRPr sz="3000"/>
            </a:pPr>
            <a:endParaRPr lang="es-ES"/>
          </a:p>
        </c:txPr>
        <c:crossAx val="198197760"/>
        <c:crosses val="autoZero"/>
        <c:crossBetween val="between"/>
      </c:valAx>
    </c:plotArea>
    <c:legend>
      <c:legendPos val="r"/>
      <c:legendEntry>
        <c:idx val="0"/>
        <c:txPr>
          <a:bodyPr/>
          <a:lstStyle/>
          <a:p>
            <a:pPr>
              <a:defRPr sz="2600"/>
            </a:pPr>
            <a:endParaRPr lang="es-ES"/>
          </a:p>
        </c:txPr>
      </c:legendEntry>
      <c:legendEntry>
        <c:idx val="1"/>
        <c:txPr>
          <a:bodyPr/>
          <a:lstStyle/>
          <a:p>
            <a:pPr>
              <a:defRPr sz="2600"/>
            </a:pPr>
            <a:endParaRPr lang="es-ES"/>
          </a:p>
        </c:txPr>
      </c:legendEntry>
      <c:layout>
        <c:manualLayout>
          <c:xMode val="edge"/>
          <c:yMode val="edge"/>
          <c:x val="3.9349323011928774E-3"/>
          <c:y val="0.80657933976888951"/>
          <c:w val="0.21887222657986016"/>
          <c:h val="0.17162811691469443"/>
        </c:manualLayout>
      </c:layout>
      <c:overlay val="0"/>
      <c:txPr>
        <a:bodyPr/>
        <a:lstStyle/>
        <a:p>
          <a:pPr>
            <a:defRPr sz="3000"/>
          </a:pPr>
          <a:endParaRPr lang="es-ES"/>
        </a:p>
      </c:txPr>
    </c:legend>
    <c:plotVisOnly val="1"/>
    <c:dispBlanksAs val="gap"/>
    <c:showDLblsOverMax val="0"/>
  </c:chart>
  <c:spPr>
    <a:solidFill>
      <a:schemeClr val="lt1"/>
    </a:solidFill>
    <a:ln w="12700" cap="flat" cmpd="sng" algn="ctr">
      <a:solidFill>
        <a:schemeClr val="dk1"/>
      </a:solidFill>
      <a:prstDash val="solid"/>
      <a:miter lim="800000"/>
    </a:ln>
    <a:effectLst/>
  </c:spPr>
  <c:txPr>
    <a:bodyPr/>
    <a:lstStyle/>
    <a:p>
      <a:pPr>
        <a:defRPr>
          <a:solidFill>
            <a:schemeClr val="dk1"/>
          </a:solidFill>
          <a:latin typeface="+mn-lt"/>
          <a:ea typeface="+mn-ea"/>
          <a:cs typeface="+mn-cs"/>
        </a:defRPr>
      </a:pPr>
      <a:endParaRPr lang="es-E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11037900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Shape 5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4" name="Shape 5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Bienvenidos a la exposición de </a:t>
            </a:r>
            <a:r>
              <a:rPr lang="es-ES" baseline="0" dirty="0" err="1" smtClean="0"/>
              <a:t>ClimbCode</a:t>
            </a:r>
            <a:r>
              <a:rPr lang="es-ES" baseline="0" dirty="0" smtClean="0"/>
              <a:t>. Aquí os enseñaremos las principales características de nuestro proyecto y cómo se va desarrollando.</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Alejandro Román, </a:t>
            </a:r>
            <a:r>
              <a:rPr lang="es-ES" dirty="0" smtClean="0"/>
              <a:t>el jefe</a:t>
            </a:r>
            <a:r>
              <a:rPr lang="es-ES" baseline="0" dirty="0" smtClean="0"/>
              <a:t> de proyecto, </a:t>
            </a:r>
            <a:r>
              <a:rPr lang="es-ES" baseline="0" dirty="0"/>
              <a:t>Álvaro Domínguez, </a:t>
            </a:r>
            <a:r>
              <a:rPr lang="es-ES" baseline="0" dirty="0" smtClean="0"/>
              <a:t>el jefe de negocio…</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Y los ingenieros del</a:t>
            </a:r>
            <a:r>
              <a:rPr lang="es-ES" baseline="0" dirty="0" smtClean="0"/>
              <a:t> software: </a:t>
            </a:r>
            <a:r>
              <a:rPr lang="es-ES" baseline="0" dirty="0"/>
              <a:t>Andrés Fernández, Alejandro Garrido…</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Miguel Ángel</a:t>
            </a:r>
            <a:r>
              <a:rPr lang="es-ES" baseline="0" dirty="0"/>
              <a:t> Baños, Álvaro Sánchez…</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Y </a:t>
            </a:r>
            <a:r>
              <a:rPr lang="es-ES" dirty="0"/>
              <a:t>Jesús Sosa. </a:t>
            </a:r>
            <a:r>
              <a:rPr lang="es-ES" dirty="0" smtClean="0"/>
              <a:t>Estos somos los siete miembros del equipo.</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Pasamos ahora a explicar la</a:t>
            </a:r>
            <a:r>
              <a:rPr lang="es-ES" baseline="0" dirty="0" smtClean="0"/>
              <a:t> función de </a:t>
            </a:r>
            <a:r>
              <a:rPr lang="es-ES" baseline="0" dirty="0" err="1" smtClean="0"/>
              <a:t>ClimbCode</a:t>
            </a:r>
            <a:r>
              <a:rPr lang="es-ES" baseline="0" dirty="0" smtClean="0"/>
              <a:t> y el entorno en el que se sitúa.</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Ahora sabemos que la plataforma usará ejercicios interactivos, pero ¿de dónde salen?. La respuesta es que los crean programadores independientes, los cuales los publican y promocionan en nuestra plataforma para que los institutos y academias los compren y amplíen el catálogo de contenido que tienen a su disposición.</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Los tipos de ejercicios que se crearán son de la rama científico-tecnológica del aprendizaje, además de añadir un poco de la rama de ciencias sociales. Por tanto las asignaturas a tratar en nuestra plataforma serían: Tecnología, Química, Física, Económicas y Matemáticas.</a:t>
            </a:r>
            <a:endParaRPr lang="es-ES" baseline="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Una vez adquiridos los ejercicios por parte de las escuelas, los profesores y alumnos podrán usarlos para apoyar su enseñanza y aprendizaje.</a:t>
            </a:r>
            <a:endParaRPr lang="es-ES" baseline="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En cuanto a los administradores del sistema, deberemos poder registrar nuevas</a:t>
            </a:r>
            <a:r>
              <a:rPr lang="es-ES" baseline="0" dirty="0" smtClean="0"/>
              <a:t> escuelas para que éstas puedan gestionar sus asignaturas, alumnos y profesores.</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Respecto a las fortalezas que tendría nuestro proyecto es que se diferencia mucho de nuestros competidores, porque éstos sólo se centran en una única función, ya sea gestión de documentos, educativa o enseñar a programar. Además, el no ser necesario saber programar siendo profesor o alumno hace que el uso de nuestra aplicación sea sencillo.</a:t>
            </a:r>
          </a:p>
          <a:p>
            <a:pPr marL="0" lvl="0" indent="0">
              <a:spcBef>
                <a:spcPts val="0"/>
              </a:spcBef>
              <a:spcAft>
                <a:spcPts val="0"/>
              </a:spcAft>
              <a:buNone/>
            </a:pPr>
            <a:endParaRPr lang="es-ES" baseline="0" dirty="0" smtClean="0"/>
          </a:p>
          <a:p>
            <a:pPr marL="0" lvl="0" indent="0">
              <a:spcBef>
                <a:spcPts val="0"/>
              </a:spcBef>
              <a:spcAft>
                <a:spcPts val="0"/>
              </a:spcAft>
              <a:buNone/>
            </a:pPr>
            <a:r>
              <a:rPr lang="es-ES" baseline="0" dirty="0" smtClean="0"/>
              <a:t>En cuanto a nuestras debilidades, encontramos la necesidad de que haya una carga inicial de contenido en la plataforma, sin la cual no podríamos despegar de ninguna manera. Además, sería difícil expandirse a otros sectores aparte del educativo dado lo centrada que está nuestra plataforma en él. Por último, si algún profesor tuviese una forma demasiado estandarizada de dar sus clases, sería difícil hacer encajar nuestra aplicación en su metodología de trabajo.</a:t>
            </a:r>
          </a:p>
          <a:p>
            <a:pPr marL="0" lvl="0" indent="0">
              <a:spcBef>
                <a:spcPts val="0"/>
              </a:spcBef>
              <a:spcAft>
                <a:spcPts val="0"/>
              </a:spcAft>
              <a:buNone/>
            </a:pPr>
            <a:endParaRPr lang="es-ES" baseline="0" dirty="0" smtClean="0"/>
          </a:p>
          <a:p>
            <a:pPr marL="0" lvl="0" indent="0">
              <a:spcBef>
                <a:spcPts val="0"/>
              </a:spcBef>
              <a:spcAft>
                <a:spcPts val="0"/>
              </a:spcAft>
              <a:buNone/>
            </a:pPr>
            <a:r>
              <a:rPr lang="es-ES" baseline="0" dirty="0" smtClean="0"/>
              <a:t>Pasando a las oportunidades, tenemos que nuestra plataforma presenta una gran extensibilidad, pudiendo añadírsele nuevas funcionalidades en un futuro para cubrir más de las necesidades de nuestro clientes. Además, podríamos realizar el salto a nuevas plataformas, como las tabletas, que están teniendo un elevado auge últimamente entre los docentes.</a:t>
            </a:r>
          </a:p>
          <a:p>
            <a:pPr marL="0" lvl="0" indent="0">
              <a:spcBef>
                <a:spcPts val="0"/>
              </a:spcBef>
              <a:spcAft>
                <a:spcPts val="0"/>
              </a:spcAft>
              <a:buNone/>
            </a:pPr>
            <a:endParaRPr lang="es-ES" baseline="0" dirty="0" smtClean="0"/>
          </a:p>
          <a:p>
            <a:pPr marL="0" lvl="0" indent="0">
              <a:spcBef>
                <a:spcPts val="0"/>
              </a:spcBef>
              <a:spcAft>
                <a:spcPts val="0"/>
              </a:spcAft>
              <a:buNone/>
            </a:pPr>
            <a:r>
              <a:rPr lang="es-ES" baseline="0" dirty="0" smtClean="0"/>
              <a:t>Finalmente, las amenazas a las que tendría que hacer frente nuestro proyecto son el hecho de que los competidores puedan usar nuestra idea para incluirla en sus productos y así hacer más dura nuestra competencia con ellos, y que además podemos subestimar la dificultad de incluir algunas de nuestras funcionalidades, lo que nos podría hacer incurrir en retrasos.</a:t>
            </a:r>
            <a:endParaRPr lang="es-ES" baseline="0"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Los puntos principales que vamos a tratar son los siguientes: En primer lugar presentaremos la idea, luego al equipo de trabajo, después el MVP y el entorno de negocio del proyecto, las tecnologías que vamos a usar y por último el estado en el que se encuentra.</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Viendo todo lo que ofrece </a:t>
            </a:r>
            <a:r>
              <a:rPr lang="es-ES" baseline="0" dirty="0" err="1" smtClean="0"/>
              <a:t>ClimbCode</a:t>
            </a:r>
            <a:r>
              <a:rPr lang="es-ES" baseline="0" dirty="0" smtClean="0"/>
              <a:t>, es lógico preguntarse cuánto costaría llevarlo a la práctica.</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Así, en los cuatro meses</a:t>
            </a:r>
            <a:r>
              <a:rPr lang="es-ES" baseline="0" dirty="0" smtClean="0"/>
              <a:t> de desarrollo del proyecto, trabajando diez horas semanales, tendríamos unos costes directos referentes a los salarios de nuestro equipo con valor de 16000 euros.</a:t>
            </a:r>
            <a:endParaRPr lang="es-ES" baseline="0" dirty="0"/>
          </a:p>
          <a:p>
            <a:pPr marL="0" lvl="0" indent="0">
              <a:spcBef>
                <a:spcPts val="0"/>
              </a:spcBef>
              <a:spcAft>
                <a:spcPts val="0"/>
              </a:spcAft>
              <a:buNone/>
            </a:pPr>
            <a:endParaRPr lang="es-ES" baseline="0" dirty="0"/>
          </a:p>
          <a:p>
            <a:pPr marL="0" lvl="0" indent="0">
              <a:spcBef>
                <a:spcPts val="0"/>
              </a:spcBef>
              <a:spcAft>
                <a:spcPts val="0"/>
              </a:spcAft>
              <a:buNone/>
            </a:pPr>
            <a:r>
              <a:rPr lang="es-ES" baseline="0" dirty="0" smtClean="0"/>
              <a:t>En el caso de los costes indirectos, tendríamos un total de 4750 euros repartidos en nuestro espacio de </a:t>
            </a:r>
            <a:r>
              <a:rPr lang="es-ES" baseline="0" dirty="0" err="1" smtClean="0"/>
              <a:t>co-working</a:t>
            </a:r>
            <a:r>
              <a:rPr lang="es-ES" baseline="0" dirty="0" smtClean="0"/>
              <a:t>, el hosting de la aplicación y las amortizaciones de nuestros equipos de trabajo.</a:t>
            </a:r>
          </a:p>
          <a:p>
            <a:pPr marL="0" lvl="0" indent="0">
              <a:spcBef>
                <a:spcPts val="0"/>
              </a:spcBef>
              <a:spcAft>
                <a:spcPts val="0"/>
              </a:spcAft>
              <a:buNone/>
            </a:pPr>
            <a:endParaRPr lang="es-ES" baseline="0" dirty="0"/>
          </a:p>
          <a:p>
            <a:pPr marL="0" lvl="0" indent="0">
              <a:spcBef>
                <a:spcPts val="0"/>
              </a:spcBef>
              <a:spcAft>
                <a:spcPts val="0"/>
              </a:spcAft>
              <a:buNone/>
            </a:pPr>
            <a:r>
              <a:rPr lang="es-ES" baseline="0" dirty="0" smtClean="0"/>
              <a:t>Por último, en el </a:t>
            </a:r>
            <a:r>
              <a:rPr lang="es-ES" baseline="0" dirty="0" err="1" smtClean="0"/>
              <a:t>márketing</a:t>
            </a:r>
            <a:r>
              <a:rPr lang="es-ES" baseline="0" dirty="0" smtClean="0"/>
              <a:t> del producto invertiríamos un total de 4000 euros.</a:t>
            </a:r>
            <a:endParaRPr lang="es-E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Todos esos costes darían un total de 25000 euros, que añadiéndoles los 4000 que el equipo planea como reserva, resultaría en un total de 29000 euros.</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Para recuperar esta inversión, tendríamos dos vías principales. La primera de ellas es la venta de licencias a las escuelas. Estas licencias les permitirían un acceso total a las funcionalidades de la plataforma durante un año académico, siendo necesaria su renovación cada año para seguir manteniendo los servicios. Además, estas licencias les permitiría registrar en el sistema un determinado número de usuarios y disponer de un número inicial de ejercicios gratuitos.</a:t>
            </a:r>
          </a:p>
          <a:p>
            <a:pPr marL="0" lvl="0" indent="0">
              <a:spcBef>
                <a:spcPts val="0"/>
              </a:spcBef>
              <a:spcAft>
                <a:spcPts val="0"/>
              </a:spcAft>
              <a:buNone/>
            </a:pPr>
            <a:endParaRPr lang="es-ES" baseline="0" dirty="0" smtClean="0"/>
          </a:p>
          <a:p>
            <a:pPr marL="0" lvl="0" indent="0">
              <a:spcBef>
                <a:spcPts val="0"/>
              </a:spcBef>
              <a:spcAft>
                <a:spcPts val="0"/>
              </a:spcAft>
              <a:buNone/>
            </a:pPr>
            <a:r>
              <a:rPr lang="es-ES" baseline="0" dirty="0" smtClean="0"/>
              <a:t>La segunda manera es mediante la venta de ejercicios. Los ejercicios tienen un precio de compra establecido que es pagado por las escuelas para ampliar su catálogo de contenido.</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Shape 5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8" name="Shape 5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De este precio, un porcentaje iría hacia el programador, actuando como elemento motivante para que cree más contenido, y otra parte sería para nosotros, en forma de beneficio.</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Shape 5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8" name="Shape 5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Observando estas formas</a:t>
            </a:r>
            <a:r>
              <a:rPr lang="es-ES" baseline="0" dirty="0" smtClean="0"/>
              <a:t> de ganar dinero, suponiendo solamente la venta de licencias, tendríamos la siguiente gráfica en la que vemos cómo lo debido de nuestra inversión va disminuyendo mientras aumentan nuestras ganancias y clientes. Así pues, partiendo de unas pocas licencias que se van incrementando cada mes, tendríamos nuestro punto de equilibrio a los 11 meses de lanzamiento del producto, con un total de 50 clientes entre los diferentes tamaños de licencia.</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Pasamos ahora a hablar de la tecnología que usaremos para desarrollar el proyecto.</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Para desarrollar la parte principal de nuestra aplicación haremos uso de </a:t>
            </a:r>
            <a:r>
              <a:rPr lang="es-ES" baseline="0" dirty="0" err="1" smtClean="0"/>
              <a:t>PostgreSQL</a:t>
            </a:r>
            <a:r>
              <a:rPr lang="es-ES" baseline="0" dirty="0" smtClean="0"/>
              <a:t>, Django y Python. Para la parte de los ejercicios interactivos usaremos JavaScript y *******</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En la parte de gestión del conocimiento y de avance del proyecto, haremos uso de un repositorio </a:t>
            </a:r>
            <a:r>
              <a:rPr lang="es-ES" baseline="0" dirty="0" err="1" smtClean="0"/>
              <a:t>git</a:t>
            </a:r>
            <a:r>
              <a:rPr lang="es-ES" baseline="0" dirty="0" smtClean="0"/>
              <a:t> alojado en </a:t>
            </a:r>
            <a:r>
              <a:rPr lang="es-ES" baseline="0" dirty="0" err="1" smtClean="0"/>
              <a:t>github</a:t>
            </a:r>
            <a:r>
              <a:rPr lang="es-ES" baseline="0" dirty="0" smtClean="0"/>
              <a:t>.</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De estas tecnologías, las de gestión del conocimiento son conocidas y usadas con frecuencia por el equipo. En cuanto a la tecnología de la base del proyecto, a pesar de ser conocida podría jugarnos malas pasadas por la falta de práctica y de uso. Por último, para la tecnología referente a los ejercicios sólo hemos partido de conocer lo que es, teniendo apenas conocimiento sobre ella.</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En primer</a:t>
            </a:r>
            <a:r>
              <a:rPr lang="es-ES" baseline="0" dirty="0" smtClean="0"/>
              <a:t> lugar presentaremos la idea de </a:t>
            </a:r>
            <a:r>
              <a:rPr lang="es-ES" baseline="0" dirty="0" err="1" smtClean="0"/>
              <a:t>ClimbCode</a:t>
            </a:r>
            <a:r>
              <a:rPr lang="es-ES" baseline="0" dirty="0" smtClean="0"/>
              <a:t>. Pero antes de eso me gustaría exponeros un par de hechos.</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Esto derivaría en riesgos de aprendizaje más o menos lento en caso de que fuese compleja esta tecnología, además de que la falta de práctica tanto en ella como en la tecnología base podría ocasionarnos problemas. Sin embargo, para la gestión del conocimiento no </a:t>
            </a:r>
            <a:r>
              <a:rPr lang="es-ES" baseline="0" dirty="0" err="1" smtClean="0"/>
              <a:t>preveemos</a:t>
            </a:r>
            <a:r>
              <a:rPr lang="es-ES" baseline="0" dirty="0" smtClean="0"/>
              <a:t> ningún tipo de problema.</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Finalmente,</a:t>
            </a:r>
            <a:r>
              <a:rPr lang="es-ES" baseline="0" dirty="0" smtClean="0"/>
              <a:t> hablaremos de cómo se está desarrollando el proyecto.</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Actualmente llevamos gastado un total de ****€, que es un **% del total,</a:t>
            </a:r>
            <a:r>
              <a:rPr lang="es-ES" baseline="0" dirty="0" smtClean="0"/>
              <a:t> frente al **% esperado. En cuanto al tiempo, llevamos invertidas ***h, un **% respecto al **% esperado.</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En el mejor de los casos, esperamos gastar la mitad del dinero estimado, e </a:t>
            </a:r>
            <a:r>
              <a:rPr lang="es-ES" dirty="0" err="1" smtClean="0"/>
              <a:t>invettir</a:t>
            </a:r>
            <a:r>
              <a:rPr lang="es-ES" baseline="0" dirty="0" smtClean="0"/>
              <a:t> la mitad de horas previstas para desarrollar el proyecto, lo que serían 14500 euros y 560h.</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err="1" smtClean="0"/>
              <a:t>En</a:t>
            </a:r>
            <a:r>
              <a:rPr lang="en-US" dirty="0" smtClean="0"/>
              <a:t> el </a:t>
            </a:r>
            <a:r>
              <a:rPr lang="en-US" dirty="0" err="1" smtClean="0"/>
              <a:t>peor</a:t>
            </a:r>
            <a:r>
              <a:rPr lang="en-US" dirty="0" smtClean="0"/>
              <a:t> de </a:t>
            </a:r>
            <a:r>
              <a:rPr lang="en-US" dirty="0" err="1" smtClean="0"/>
              <a:t>los</a:t>
            </a:r>
            <a:r>
              <a:rPr lang="en-US" dirty="0" smtClean="0"/>
              <a:t> </a:t>
            </a:r>
            <a:r>
              <a:rPr lang="en-US" dirty="0" err="1" smtClean="0"/>
              <a:t>casos</a:t>
            </a:r>
            <a:r>
              <a:rPr lang="en-US" dirty="0" smtClean="0"/>
              <a:t>, </a:t>
            </a:r>
            <a:r>
              <a:rPr lang="en-US" dirty="0" err="1" smtClean="0"/>
              <a:t>por</a:t>
            </a:r>
            <a:r>
              <a:rPr lang="en-US" dirty="0" smtClean="0"/>
              <a:t> el </a:t>
            </a:r>
            <a:r>
              <a:rPr lang="en-US" dirty="0" err="1" smtClean="0"/>
              <a:t>contrario</a:t>
            </a:r>
            <a:r>
              <a:rPr lang="en-US" dirty="0" smtClean="0"/>
              <a:t>,</a:t>
            </a:r>
            <a:r>
              <a:rPr lang="en-US" baseline="0" dirty="0" smtClean="0"/>
              <a:t> </a:t>
            </a:r>
            <a:r>
              <a:rPr lang="en-US" baseline="0" dirty="0" err="1" smtClean="0"/>
              <a:t>estimaríamos</a:t>
            </a:r>
            <a:r>
              <a:rPr lang="en-US" baseline="0" dirty="0" smtClean="0"/>
              <a:t> un </a:t>
            </a:r>
            <a:r>
              <a:rPr lang="en-US" baseline="0" dirty="0" err="1" smtClean="0"/>
              <a:t>gasto</a:t>
            </a:r>
            <a:r>
              <a:rPr lang="en-US" baseline="0" dirty="0" smtClean="0"/>
              <a:t> e </a:t>
            </a:r>
            <a:r>
              <a:rPr lang="en-US" baseline="0" dirty="0" err="1" smtClean="0"/>
              <a:t>inversión</a:t>
            </a:r>
            <a:r>
              <a:rPr lang="en-US" baseline="0" dirty="0" smtClean="0"/>
              <a:t> de horas el </a:t>
            </a:r>
            <a:r>
              <a:rPr lang="en-US" baseline="0" dirty="0" err="1" smtClean="0"/>
              <a:t>doble</a:t>
            </a:r>
            <a:r>
              <a:rPr lang="en-US" baseline="0" dirty="0" smtClean="0"/>
              <a:t> del normal, </a:t>
            </a:r>
            <a:r>
              <a:rPr lang="en-US" baseline="0" dirty="0" err="1" smtClean="0"/>
              <a:t>resultando</a:t>
            </a:r>
            <a:r>
              <a:rPr lang="en-US" baseline="0" dirty="0" smtClean="0"/>
              <a:t> </a:t>
            </a:r>
            <a:r>
              <a:rPr lang="en-US" baseline="0" dirty="0" err="1" smtClean="0"/>
              <a:t>en</a:t>
            </a:r>
            <a:r>
              <a:rPr lang="en-US" baseline="0" dirty="0" smtClean="0"/>
              <a:t> 58000 euros y 2240h</a:t>
            </a:r>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En cuanto a las funcionalidades que llevamos hechas, en este sprint teníamos planeado hacer una primera iteración sobre el sistema de ejercicios interactivos, permitiendo crearlos y ejecutarlos, pero no persistirlos. Además, también esperábamos elaborar todos los CRUD principales de nuestro sistema para poder gestionar asignaturas, profesores, escuelas y alumnos.</a:t>
            </a: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En el desarrollo de estas funciones, hemos obtenido esta semana el modelo de dominio de nuestro proyecto. En él podemos ver, en primer lugar, cómo las escuelas pueden tener asociadas una serie de estudiantes, profesores y asignaturas, y cómo estas asignaturas están relacionadas con los profesores y los alumnos para poder ver su contenido.</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Siguiendo hacia la izquierda nuestro modelo, vemos cómo las escuelas tienen licencias asociadas para conocer su estado en el sistema, y cómo las escuelas y asignaturas interactúan comprando y “almacenando” ejercicios, respectivamente.</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Si nos centramos en las propias licencias, vemos que éstas parten de un tipo establecido de licencia, lo que nos permitiría adaptar la de cada escuela si se diese el caso, pudiendo identificarla con el tipo básico del que proviene. En cuanto a los ejercicios, vemos que contienen una serie de cajas de diferentes tipos, cuyo contenido daría lugar al ejercicio interactivo.</a:t>
            </a: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Por</a:t>
            </a:r>
            <a:r>
              <a:rPr lang="es-ES" baseline="0" dirty="0" smtClean="0"/>
              <a:t> último, vemos cómo los programadores </a:t>
            </a:r>
            <a:r>
              <a:rPr lang="es-ES" baseline="0" dirty="0" err="1" smtClean="0"/>
              <a:t>interacrúan</a:t>
            </a:r>
            <a:r>
              <a:rPr lang="es-ES" baseline="0" dirty="0" smtClean="0"/>
              <a:t> con los ejercicios como sus creadores, así como varias de las características que tendrían algunas de las entidades que hemos ido mencionando, como el tipo de enseñanza para las escuelas: Público o Privado.</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El primero es, como vemos aquí, que la educación es una forma de desarrollar nuestras mejores habilidades. Todos estamos de acuerdo en que mediante la educación y el aprendizaje es como evolucionamos y mejoramos, ¿cierto?</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En cuanto a las tareas desarrolladas por cada miembro del equipo,</a:t>
            </a:r>
            <a:r>
              <a:rPr lang="es-ES" baseline="0" dirty="0" smtClean="0"/>
              <a:t> Alejandro Román se ha centrado en trabajar en el sistema de ejercicios interactivos, buscando una manera de añadir gráficas e imágenes opcionales que se puedan ir actualizando al ejecutar el ejercicio. Esto le ha llevado un total de X horas.</a:t>
            </a:r>
          </a:p>
          <a:p>
            <a:pPr marL="0" lvl="0" indent="0">
              <a:spcBef>
                <a:spcPts val="0"/>
              </a:spcBef>
              <a:spcAft>
                <a:spcPts val="0"/>
              </a:spcAft>
              <a:buNone/>
            </a:pPr>
            <a:endParaRPr lang="es-ES" baseline="0" dirty="0" smtClean="0"/>
          </a:p>
          <a:p>
            <a:pPr marL="0" lvl="0" indent="0">
              <a:spcBef>
                <a:spcPts val="0"/>
              </a:spcBef>
              <a:spcAft>
                <a:spcPts val="0"/>
              </a:spcAft>
              <a:buNone/>
            </a:pPr>
            <a:r>
              <a:rPr lang="es-ES" baseline="0" dirty="0" smtClean="0"/>
              <a:t>(Espacio para añadir más tareas y decir si ha hecho una que no le tocaba o no ha hecho lo que le tocaba y por qué)</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Álvaro Domínguez ha trabajado en la preparación de la presentación y en el informa de mejoras presentado a</a:t>
            </a:r>
            <a:r>
              <a:rPr lang="es-ES" baseline="0" dirty="0" smtClean="0"/>
              <a:t> los profesores al principio de la clase, lo que le ha costado un total de X horas de trabajo.</a:t>
            </a:r>
          </a:p>
          <a:p>
            <a:pPr marL="0" lvl="0" indent="0">
              <a:spcBef>
                <a:spcPts val="0"/>
              </a:spcBef>
              <a:spcAft>
                <a:spcPts val="0"/>
              </a:spcAft>
              <a:buNone/>
            </a:pPr>
            <a:endParaRPr lang="es-ES" baseline="0" dirty="0" smtClean="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baseline="0" dirty="0" smtClean="0"/>
              <a:t>(Espacio para añadir más tareas y decir si ha hecho una que no le tocaba o no ha hecho lo que le tocaba y por qué)</a:t>
            </a:r>
            <a:endParaRPr lang="es-ES" dirty="0" smtClean="0"/>
          </a:p>
          <a:p>
            <a:pPr marL="0" lvl="0" indent="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Andrés Fernández</a:t>
            </a:r>
            <a:r>
              <a:rPr lang="es-ES" baseline="0" dirty="0" smtClean="0"/>
              <a:t> ha estado trabajando en la creación y el perfeccionamiento del modelo de dominio del sistema, con un total de X horas.</a:t>
            </a:r>
          </a:p>
          <a:p>
            <a:pPr marL="0" lvl="0" indent="0">
              <a:spcBef>
                <a:spcPts val="0"/>
              </a:spcBef>
              <a:spcAft>
                <a:spcPts val="0"/>
              </a:spcAft>
              <a:buNone/>
            </a:pPr>
            <a:endParaRPr lang="es-ES" baseline="0" dirty="0" smtClean="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baseline="0" dirty="0" smtClean="0"/>
              <a:t>(Espacio para añadir más tareas y decir si ha hecho una que no le tocaba o no ha hecho lo que le tocaba y por qué)</a:t>
            </a:r>
            <a:endParaRPr lang="es-ES" dirty="0" smtClean="0"/>
          </a:p>
          <a:p>
            <a:pPr marL="0" lvl="0" indent="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Alejandro Garrido ha estado estandarizando</a:t>
            </a:r>
            <a:r>
              <a:rPr lang="es-ES" baseline="0" dirty="0" smtClean="0"/>
              <a:t> el HTML y el CSS de la aplicación, para facilitar la futura realización de las vistas y las interacciones en el sistema. Esto le ha costado un total de X horas de trabajo.</a:t>
            </a:r>
          </a:p>
          <a:p>
            <a:pPr marL="0" lvl="0" indent="0">
              <a:spcBef>
                <a:spcPts val="0"/>
              </a:spcBef>
              <a:spcAft>
                <a:spcPts val="0"/>
              </a:spcAft>
              <a:buNone/>
            </a:pPr>
            <a:endParaRPr lang="es-ES" baseline="0" dirty="0" smtClean="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baseline="0" dirty="0" smtClean="0"/>
              <a:t>(Espacio para añadir más tareas y decir si ha hecho una que no le tocaba o no ha hecho lo que le tocaba y por qué)</a:t>
            </a:r>
            <a:endParaRPr lang="es-ES" dirty="0" smtClean="0"/>
          </a:p>
          <a:p>
            <a:pPr marL="0" lvl="0" indent="0">
              <a:spcBef>
                <a:spcPts val="0"/>
              </a:spcBef>
              <a:spcAft>
                <a:spcPts val="0"/>
              </a:spcAft>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Miguel</a:t>
            </a:r>
            <a:r>
              <a:rPr lang="es-ES" baseline="0" dirty="0" smtClean="0"/>
              <a:t> Ángel Baños ha trabajado en el sistema de ejercicios interactivos, estudiando y probando formas de realizar una primera implementación, llevándole un total de X horas.</a:t>
            </a:r>
          </a:p>
          <a:p>
            <a:pPr marL="0" lvl="0" indent="0">
              <a:spcBef>
                <a:spcPts val="0"/>
              </a:spcBef>
              <a:spcAft>
                <a:spcPts val="0"/>
              </a:spcAft>
              <a:buNone/>
            </a:pPr>
            <a:endParaRPr lang="es-ES" baseline="0" dirty="0" smtClean="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baseline="0" dirty="0" smtClean="0"/>
              <a:t>(Espacio para añadir más tareas y decir si ha hecho una que no le tocaba o no ha hecho lo que le tocaba y por qué)</a:t>
            </a:r>
            <a:endParaRPr lang="es-ES" dirty="0" smtClean="0"/>
          </a:p>
          <a:p>
            <a:pPr marL="0" lvl="0" indent="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Álvaro Sánchez ha estado creando el modelo en Django a</a:t>
            </a:r>
            <a:r>
              <a:rPr lang="es-ES" baseline="0" dirty="0" smtClean="0"/>
              <a:t> partir del modelo de dominio, lo que ha costado un total de X horas.</a:t>
            </a:r>
          </a:p>
          <a:p>
            <a:pPr marL="0" lvl="0" indent="0">
              <a:spcBef>
                <a:spcPts val="0"/>
              </a:spcBef>
              <a:spcAft>
                <a:spcPts val="0"/>
              </a:spcAft>
              <a:buNone/>
            </a:pPr>
            <a:endParaRPr lang="es-ES" baseline="0" dirty="0" smtClean="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baseline="0" dirty="0" smtClean="0"/>
              <a:t>(Espacio para añadir más tareas y decir si ha hecho una que no le tocaba o no ha hecho lo que le tocaba y por qué)</a:t>
            </a:r>
            <a:endParaRPr lang="es-ES" dirty="0" smtClean="0"/>
          </a:p>
          <a:p>
            <a:pPr marL="0" lvl="0" indent="0">
              <a:spcBef>
                <a:spcPts val="0"/>
              </a:spcBef>
              <a:spcAft>
                <a:spcPts val="0"/>
              </a:spcAft>
              <a:buNone/>
            </a:pP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Jesús Sosa, por último, ha estado también</a:t>
            </a:r>
            <a:r>
              <a:rPr lang="es-ES" baseline="0" dirty="0" smtClean="0"/>
              <a:t> implementando el modelo Django, con un total de X horas invertidas.</a:t>
            </a:r>
          </a:p>
          <a:p>
            <a:pPr marL="0" lvl="0" indent="0">
              <a:spcBef>
                <a:spcPts val="0"/>
              </a:spcBef>
              <a:spcAft>
                <a:spcPts val="0"/>
              </a:spcAft>
              <a:buNone/>
            </a:pPr>
            <a:endParaRPr lang="es-ES" baseline="0" dirty="0" smtClean="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baseline="0" dirty="0" smtClean="0"/>
              <a:t>(Espacio para añadir más tareas y decir si ha hecho una que no le tocaba o no ha hecho lo que le tocaba y por qué)</a:t>
            </a:r>
            <a:endParaRPr lang="es-ES" dirty="0" smtClean="0"/>
          </a:p>
          <a:p>
            <a:pPr marL="0" lvl="0" indent="0">
              <a:spcBef>
                <a:spcPts val="0"/>
              </a:spcBef>
              <a:spcAft>
                <a:spcPts val="0"/>
              </a:spcAft>
              <a:buNone/>
            </a:pP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Para la semana que viene, esperamos tener los CRUDS mencionados anteriormente operativos, pudiendo hacer una demostración en forma de vídeo o capturas de pantalla, así como una primera implementación del sistema de ejercicios interactivos, sin persistir éstos en la plataforma. La batería de contenido inicial la empezaríamos a crear en caso de no haber problemas con lo </a:t>
            </a:r>
            <a:r>
              <a:rPr lang="es-ES" baseline="0" smtClean="0"/>
              <a:t>mencionado anteriormente.</a:t>
            </a: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Esto nos dejaría para futuros </a:t>
            </a:r>
            <a:r>
              <a:rPr lang="es-ES" baseline="0" dirty="0" err="1" smtClean="0"/>
              <a:t>sprints</a:t>
            </a:r>
            <a:r>
              <a:rPr lang="es-ES" baseline="0" dirty="0" smtClean="0"/>
              <a:t> la implantación del sistema de transacciones, filtros de búsqueda y la persistencia de los ejercicios en la base de datos, junto con la batería inicial de contenido.</a:t>
            </a: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Shape 6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0" name="Shape 7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And </a:t>
            </a:r>
            <a:r>
              <a:rPr lang="es-ES" dirty="0" err="1"/>
              <a:t>that’s</a:t>
            </a:r>
            <a:r>
              <a:rPr lang="es-ES" dirty="0"/>
              <a:t> </a:t>
            </a:r>
            <a:r>
              <a:rPr lang="es-ES" dirty="0" err="1"/>
              <a:t>the</a:t>
            </a:r>
            <a:r>
              <a:rPr lang="es-ES" dirty="0"/>
              <a:t> </a:t>
            </a:r>
            <a:r>
              <a:rPr lang="es-ES" dirty="0" err="1"/>
              <a:t>end</a:t>
            </a:r>
            <a:r>
              <a:rPr lang="es-ES" dirty="0"/>
              <a:t> of </a:t>
            </a:r>
            <a:r>
              <a:rPr lang="es-ES" dirty="0" err="1"/>
              <a:t>our</a:t>
            </a:r>
            <a:r>
              <a:rPr lang="es-ES" dirty="0"/>
              <a:t> </a:t>
            </a:r>
            <a:r>
              <a:rPr lang="es-ES" dirty="0" err="1"/>
              <a:t>presentation</a:t>
            </a:r>
            <a:r>
              <a:rPr lang="es-ES" dirty="0"/>
              <a:t>! </a:t>
            </a:r>
            <a:r>
              <a:rPr lang="es-ES" dirty="0" err="1"/>
              <a:t>Thank</a:t>
            </a:r>
            <a:r>
              <a:rPr lang="es-ES" dirty="0"/>
              <a:t> </a:t>
            </a:r>
            <a:r>
              <a:rPr lang="es-ES" dirty="0" err="1"/>
              <a:t>you</a:t>
            </a:r>
            <a:r>
              <a:rPr lang="es-ES" dirty="0"/>
              <a:t> </a:t>
            </a:r>
            <a:r>
              <a:rPr lang="es-ES" dirty="0" err="1"/>
              <a:t>for</a:t>
            </a:r>
            <a:r>
              <a:rPr lang="es-ES" dirty="0"/>
              <a:t> </a:t>
            </a:r>
            <a:r>
              <a:rPr lang="es-ES" dirty="0" err="1"/>
              <a:t>watching</a:t>
            </a:r>
            <a:r>
              <a:rPr lang="es-ES" dirty="0"/>
              <a:t>, and </a:t>
            </a:r>
            <a:r>
              <a:rPr lang="es-ES" dirty="0" err="1"/>
              <a:t>if</a:t>
            </a:r>
            <a:r>
              <a:rPr lang="es-ES" dirty="0"/>
              <a:t> </a:t>
            </a:r>
            <a:r>
              <a:rPr lang="es-ES" dirty="0" err="1"/>
              <a:t>you</a:t>
            </a:r>
            <a:r>
              <a:rPr lang="es-ES" dirty="0"/>
              <a:t> </a:t>
            </a:r>
            <a:r>
              <a:rPr lang="es-ES" dirty="0" err="1"/>
              <a:t>have</a:t>
            </a:r>
            <a:r>
              <a:rPr lang="es-ES" dirty="0"/>
              <a:t> </a:t>
            </a:r>
            <a:r>
              <a:rPr lang="es-ES" dirty="0" err="1"/>
              <a:t>any</a:t>
            </a:r>
            <a:r>
              <a:rPr lang="es-ES" dirty="0"/>
              <a:t> </a:t>
            </a:r>
            <a:r>
              <a:rPr lang="es-ES" dirty="0" err="1"/>
              <a:t>doubt</a:t>
            </a:r>
            <a:r>
              <a:rPr lang="es-ES" dirty="0"/>
              <a:t> </a:t>
            </a:r>
            <a:r>
              <a:rPr lang="es-ES" dirty="0" err="1"/>
              <a:t>you</a:t>
            </a:r>
            <a:r>
              <a:rPr lang="es-ES" baseline="0" dirty="0"/>
              <a:t> can </a:t>
            </a:r>
            <a:r>
              <a:rPr lang="es-ES" baseline="0" dirty="0" err="1"/>
              <a:t>contact</a:t>
            </a:r>
            <a:r>
              <a:rPr lang="es-ES" baseline="0" dirty="0"/>
              <a:t> me at alvdomnun@alum.us.es.</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El segundo hecho es que la función del software es hacer lo complejo más simple. Viendo las mejoras a procesos manuales que ha hecho el software, es lógico pensar esto también, ¿verdad?</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Entonces me pregunto, ¿qué pasaría si combináramos los dos conceptos: La educación y el software? La respuesta a esto es </a:t>
            </a:r>
            <a:r>
              <a:rPr lang="es-ES" baseline="0" dirty="0" err="1" smtClean="0"/>
              <a:t>ClimbCode</a:t>
            </a:r>
            <a:r>
              <a:rPr lang="es-ES" baseline="0" dirty="0" smtClean="0"/>
              <a:t>, nuestra plataforma web, que actúa como apoyo a la enseñanza con ayuda de la programación y el software.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¿Cómo hace este apoyo? Simple, con la ayuda de ejercicios interactivos, que son una mezcla de los ejercicios en papel de toda la vida con la programación.</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Pero entonces ¿Es necesario saber programar para usar nuestra plataforma en una escuela? La respuesta es que no, puesto que nuestros ejercicios interactivos están preparados para que profesores y alumnos puedan ejecutarlos sin conocimiento sobre la materia.</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Habiendo visto qué tenemos entre manos, estas son las personas que están detrás del</a:t>
            </a:r>
            <a:r>
              <a:rPr lang="es-ES" baseline="0" dirty="0" smtClean="0"/>
              <a:t> desarrollo de </a:t>
            </a:r>
            <a:r>
              <a:rPr lang="es-ES" baseline="0" dirty="0" err="1" smtClean="0"/>
              <a:t>ClimbCode</a:t>
            </a:r>
            <a:r>
              <a:rPr lang="es-ES" baseline="0" dirty="0" smtClean="0"/>
              <a:t>:</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60"/>
        <p:cNvGrpSpPr/>
        <p:nvPr/>
      </p:nvGrpSpPr>
      <p:grpSpPr>
        <a:xfrm>
          <a:off x="0" y="0"/>
          <a:ext cx="0" cy="0"/>
          <a:chOff x="0" y="0"/>
          <a:chExt cx="0" cy="0"/>
        </a:xfrm>
      </p:grpSpPr>
      <p:sp>
        <p:nvSpPr>
          <p:cNvPr id="161" name="Shape 161"/>
          <p:cNvSpPr txBox="1">
            <a:spLocks noGrp="1"/>
          </p:cNvSpPr>
          <p:nvPr>
            <p:ph type="ctrTitle"/>
          </p:nvPr>
        </p:nvSpPr>
        <p:spPr>
          <a:xfrm>
            <a:off x="2305100" y="1548067"/>
            <a:ext cx="6153000" cy="1546400"/>
          </a:xfrm>
          <a:prstGeom prst="rect">
            <a:avLst/>
          </a:prstGeom>
        </p:spPr>
        <p:txBody>
          <a:bodyPr spcFirstLastPara="1" wrap="square" lIns="91425" tIns="91425" rIns="91425" bIns="91425" anchor="ctr" anchorCtr="0"/>
          <a:lstStyle>
            <a:lvl1pPr lvl="0" algn="r">
              <a:spcBef>
                <a:spcPts val="0"/>
              </a:spcBef>
              <a:spcAft>
                <a:spcPts val="0"/>
              </a:spcAft>
              <a:buClr>
                <a:srgbClr val="1C4587"/>
              </a:buClr>
              <a:buSzPts val="4800"/>
              <a:buNone/>
              <a:defRPr sz="4800" b="0">
                <a:solidFill>
                  <a:srgbClr val="1C4587"/>
                </a:solidFill>
              </a:defRPr>
            </a:lvl1pPr>
            <a:lvl2pPr lvl="1" algn="r">
              <a:spcBef>
                <a:spcPts val="0"/>
              </a:spcBef>
              <a:spcAft>
                <a:spcPts val="0"/>
              </a:spcAft>
              <a:buClr>
                <a:srgbClr val="1C4587"/>
              </a:buClr>
              <a:buSzPts val="4800"/>
              <a:buNone/>
              <a:defRPr sz="4800" b="0">
                <a:solidFill>
                  <a:srgbClr val="1C4587"/>
                </a:solidFill>
              </a:defRPr>
            </a:lvl2pPr>
            <a:lvl3pPr lvl="2" algn="r">
              <a:spcBef>
                <a:spcPts val="0"/>
              </a:spcBef>
              <a:spcAft>
                <a:spcPts val="0"/>
              </a:spcAft>
              <a:buClr>
                <a:srgbClr val="1C4587"/>
              </a:buClr>
              <a:buSzPts val="4800"/>
              <a:buNone/>
              <a:defRPr sz="4800" b="0">
                <a:solidFill>
                  <a:srgbClr val="1C4587"/>
                </a:solidFill>
              </a:defRPr>
            </a:lvl3pPr>
            <a:lvl4pPr lvl="3" algn="r">
              <a:spcBef>
                <a:spcPts val="0"/>
              </a:spcBef>
              <a:spcAft>
                <a:spcPts val="0"/>
              </a:spcAft>
              <a:buClr>
                <a:srgbClr val="1C4587"/>
              </a:buClr>
              <a:buSzPts val="4800"/>
              <a:buNone/>
              <a:defRPr sz="4800" b="0">
                <a:solidFill>
                  <a:srgbClr val="1C4587"/>
                </a:solidFill>
              </a:defRPr>
            </a:lvl4pPr>
            <a:lvl5pPr lvl="4" algn="r">
              <a:spcBef>
                <a:spcPts val="0"/>
              </a:spcBef>
              <a:spcAft>
                <a:spcPts val="0"/>
              </a:spcAft>
              <a:buClr>
                <a:srgbClr val="1C4587"/>
              </a:buClr>
              <a:buSzPts val="4800"/>
              <a:buNone/>
              <a:defRPr sz="4800" b="0">
                <a:solidFill>
                  <a:srgbClr val="1C4587"/>
                </a:solidFill>
              </a:defRPr>
            </a:lvl5pPr>
            <a:lvl6pPr lvl="5" algn="r">
              <a:spcBef>
                <a:spcPts val="0"/>
              </a:spcBef>
              <a:spcAft>
                <a:spcPts val="0"/>
              </a:spcAft>
              <a:buClr>
                <a:srgbClr val="1C4587"/>
              </a:buClr>
              <a:buSzPts val="4800"/>
              <a:buNone/>
              <a:defRPr sz="4800" b="0">
                <a:solidFill>
                  <a:srgbClr val="1C4587"/>
                </a:solidFill>
              </a:defRPr>
            </a:lvl6pPr>
            <a:lvl7pPr lvl="6" algn="r">
              <a:spcBef>
                <a:spcPts val="0"/>
              </a:spcBef>
              <a:spcAft>
                <a:spcPts val="0"/>
              </a:spcAft>
              <a:buClr>
                <a:srgbClr val="1C4587"/>
              </a:buClr>
              <a:buSzPts val="4800"/>
              <a:buNone/>
              <a:defRPr sz="4800" b="0">
                <a:solidFill>
                  <a:srgbClr val="1C4587"/>
                </a:solidFill>
              </a:defRPr>
            </a:lvl7pPr>
            <a:lvl8pPr lvl="7" algn="r">
              <a:spcBef>
                <a:spcPts val="0"/>
              </a:spcBef>
              <a:spcAft>
                <a:spcPts val="0"/>
              </a:spcAft>
              <a:buClr>
                <a:srgbClr val="1C4587"/>
              </a:buClr>
              <a:buSzPts val="4800"/>
              <a:buNone/>
              <a:defRPr sz="4800" b="0">
                <a:solidFill>
                  <a:srgbClr val="1C4587"/>
                </a:solidFill>
              </a:defRPr>
            </a:lvl8pPr>
            <a:lvl9pPr lvl="8" algn="r">
              <a:spcBef>
                <a:spcPts val="0"/>
              </a:spcBef>
              <a:spcAft>
                <a:spcPts val="0"/>
              </a:spcAft>
              <a:buClr>
                <a:srgbClr val="1C4587"/>
              </a:buClr>
              <a:buSzPts val="4800"/>
              <a:buNone/>
              <a:defRPr sz="4800" b="0">
                <a:solidFill>
                  <a:srgbClr val="1C4587"/>
                </a:solidFill>
              </a:defRPr>
            </a:lvl9pPr>
          </a:lstStyle>
          <a:p>
            <a:endParaRPr/>
          </a:p>
        </p:txBody>
      </p:sp>
      <p:sp>
        <p:nvSpPr>
          <p:cNvPr id="162" name="Shape 162"/>
          <p:cNvSpPr/>
          <p:nvPr/>
        </p:nvSpPr>
        <p:spPr>
          <a:xfrm>
            <a:off x="723693" y="5626789"/>
            <a:ext cx="794875" cy="1314316"/>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3" name="Shape 163"/>
          <p:cNvSpPr/>
          <p:nvPr/>
        </p:nvSpPr>
        <p:spPr>
          <a:xfrm>
            <a:off x="-58319" y="4071050"/>
            <a:ext cx="782014" cy="1187141"/>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4" name="Shape 164"/>
          <p:cNvSpPr/>
          <p:nvPr/>
        </p:nvSpPr>
        <p:spPr>
          <a:xfrm>
            <a:off x="4025102" y="4563227"/>
            <a:ext cx="370865" cy="1079451"/>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5" name="Shape 165"/>
          <p:cNvSpPr/>
          <p:nvPr/>
        </p:nvSpPr>
        <p:spPr>
          <a:xfrm>
            <a:off x="3078046" y="4171139"/>
            <a:ext cx="730671" cy="119441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6" name="Shape 166"/>
          <p:cNvSpPr/>
          <p:nvPr/>
        </p:nvSpPr>
        <p:spPr>
          <a:xfrm>
            <a:off x="5401648" y="4380950"/>
            <a:ext cx="805934" cy="1001117"/>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7" name="Shape 167"/>
          <p:cNvSpPr/>
          <p:nvPr/>
        </p:nvSpPr>
        <p:spPr>
          <a:xfrm>
            <a:off x="8364459" y="4462457"/>
            <a:ext cx="873792" cy="800347"/>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8" name="Shape 168"/>
          <p:cNvSpPr/>
          <p:nvPr/>
        </p:nvSpPr>
        <p:spPr>
          <a:xfrm>
            <a:off x="4551116" y="4167387"/>
            <a:ext cx="657208" cy="905636"/>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9" name="Shape 169"/>
          <p:cNvSpPr/>
          <p:nvPr/>
        </p:nvSpPr>
        <p:spPr>
          <a:xfrm>
            <a:off x="4419882" y="5326446"/>
            <a:ext cx="919681" cy="1267877"/>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0" name="Shape 170"/>
          <p:cNvSpPr/>
          <p:nvPr/>
        </p:nvSpPr>
        <p:spPr>
          <a:xfrm>
            <a:off x="2644912" y="5382051"/>
            <a:ext cx="890356" cy="9424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1" name="Shape 171"/>
          <p:cNvSpPr/>
          <p:nvPr/>
        </p:nvSpPr>
        <p:spPr>
          <a:xfrm>
            <a:off x="2116543" y="4248209"/>
            <a:ext cx="829755" cy="1040217"/>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2" name="Shape 172"/>
          <p:cNvSpPr/>
          <p:nvPr/>
        </p:nvSpPr>
        <p:spPr>
          <a:xfrm>
            <a:off x="1347361" y="4248196"/>
            <a:ext cx="599146" cy="9424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3" name="Shape 173"/>
          <p:cNvSpPr/>
          <p:nvPr/>
        </p:nvSpPr>
        <p:spPr>
          <a:xfrm>
            <a:off x="2681615" y="6418078"/>
            <a:ext cx="816944" cy="41862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4" name="Shape 174"/>
          <p:cNvSpPr/>
          <p:nvPr/>
        </p:nvSpPr>
        <p:spPr>
          <a:xfrm>
            <a:off x="7146421" y="6011685"/>
            <a:ext cx="1040884" cy="97416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5" name="Shape 175"/>
          <p:cNvSpPr/>
          <p:nvPr/>
        </p:nvSpPr>
        <p:spPr>
          <a:xfrm>
            <a:off x="7146430" y="4139243"/>
            <a:ext cx="684732" cy="9619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6" name="Shape 176"/>
          <p:cNvSpPr/>
          <p:nvPr/>
        </p:nvSpPr>
        <p:spPr>
          <a:xfrm>
            <a:off x="5262207" y="6306021"/>
            <a:ext cx="525046" cy="496888"/>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7" name="Shape 177"/>
          <p:cNvSpPr/>
          <p:nvPr/>
        </p:nvSpPr>
        <p:spPr>
          <a:xfrm>
            <a:off x="8376372" y="6305415"/>
            <a:ext cx="508532" cy="433301"/>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8" name="Shape 178"/>
          <p:cNvSpPr/>
          <p:nvPr/>
        </p:nvSpPr>
        <p:spPr>
          <a:xfrm>
            <a:off x="3808717" y="5905768"/>
            <a:ext cx="570935" cy="756376"/>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9" name="Shape 179"/>
          <p:cNvSpPr/>
          <p:nvPr/>
        </p:nvSpPr>
        <p:spPr>
          <a:xfrm>
            <a:off x="7975391" y="4071030"/>
            <a:ext cx="541560" cy="905703"/>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0" name="Shape 180"/>
          <p:cNvSpPr/>
          <p:nvPr/>
        </p:nvSpPr>
        <p:spPr>
          <a:xfrm>
            <a:off x="1570785" y="5371060"/>
            <a:ext cx="734324" cy="964419"/>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1" name="Shape 181"/>
          <p:cNvSpPr/>
          <p:nvPr/>
        </p:nvSpPr>
        <p:spPr>
          <a:xfrm>
            <a:off x="247060" y="5459834"/>
            <a:ext cx="275434" cy="325609"/>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2" name="Shape 182"/>
          <p:cNvSpPr/>
          <p:nvPr/>
        </p:nvSpPr>
        <p:spPr>
          <a:xfrm>
            <a:off x="8516944" y="5443846"/>
            <a:ext cx="690236" cy="680511"/>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3" name="Shape 183"/>
          <p:cNvSpPr/>
          <p:nvPr/>
        </p:nvSpPr>
        <p:spPr>
          <a:xfrm>
            <a:off x="859713" y="4556591"/>
            <a:ext cx="317620" cy="878680"/>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4" name="Shape 184"/>
          <p:cNvSpPr/>
          <p:nvPr/>
        </p:nvSpPr>
        <p:spPr>
          <a:xfrm rot="1920742">
            <a:off x="5707039" y="5618652"/>
            <a:ext cx="884797" cy="1001112"/>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5" name="Shape 185"/>
          <p:cNvSpPr/>
          <p:nvPr/>
        </p:nvSpPr>
        <p:spPr>
          <a:xfrm rot="-3496844">
            <a:off x="26197" y="6090153"/>
            <a:ext cx="717136" cy="464440"/>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6" name="Shape 186"/>
          <p:cNvSpPr/>
          <p:nvPr/>
        </p:nvSpPr>
        <p:spPr>
          <a:xfrm>
            <a:off x="7518185" y="5288439"/>
            <a:ext cx="846269" cy="797944"/>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7" name="Shape 187"/>
          <p:cNvSpPr/>
          <p:nvPr/>
        </p:nvSpPr>
        <p:spPr>
          <a:xfrm rot="-5400000">
            <a:off x="6414492" y="4133844"/>
            <a:ext cx="658425" cy="63153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8" name="Shape 188"/>
          <p:cNvSpPr/>
          <p:nvPr/>
        </p:nvSpPr>
        <p:spPr>
          <a:xfrm>
            <a:off x="6453205" y="4941210"/>
            <a:ext cx="666366" cy="100358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9" name="Shape 189"/>
          <p:cNvSpPr/>
          <p:nvPr/>
        </p:nvSpPr>
        <p:spPr>
          <a:xfrm>
            <a:off x="1866011" y="6323840"/>
            <a:ext cx="681078" cy="607049"/>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0" name="Shape 190"/>
          <p:cNvSpPr/>
          <p:nvPr/>
        </p:nvSpPr>
        <p:spPr>
          <a:xfrm>
            <a:off x="6669805" y="6152528"/>
            <a:ext cx="308462" cy="440641"/>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91"/>
        <p:cNvGrpSpPr/>
        <p:nvPr/>
      </p:nvGrpSpPr>
      <p:grpSpPr>
        <a:xfrm>
          <a:off x="0" y="0"/>
          <a:ext cx="0" cy="0"/>
          <a:chOff x="0" y="0"/>
          <a:chExt cx="0" cy="0"/>
        </a:xfrm>
      </p:grpSpPr>
      <p:sp>
        <p:nvSpPr>
          <p:cNvPr id="192" name="Shape 192"/>
          <p:cNvSpPr txBox="1">
            <a:spLocks noGrp="1"/>
          </p:cNvSpPr>
          <p:nvPr>
            <p:ph type="ctrTitle"/>
          </p:nvPr>
        </p:nvSpPr>
        <p:spPr>
          <a:xfrm>
            <a:off x="3210935" y="2215683"/>
            <a:ext cx="5301600" cy="1546400"/>
          </a:xfrm>
          <a:prstGeom prst="rect">
            <a:avLst/>
          </a:prstGeom>
        </p:spPr>
        <p:txBody>
          <a:bodyPr spcFirstLastPara="1" wrap="square" lIns="91425" tIns="91425" rIns="91425" bIns="91425" anchor="b" anchorCtr="0"/>
          <a:lstStyle>
            <a:lvl1pPr lvl="0" algn="r" rtl="0">
              <a:spcBef>
                <a:spcPts val="0"/>
              </a:spcBef>
              <a:spcAft>
                <a:spcPts val="0"/>
              </a:spcAft>
              <a:buSzPts val="3700"/>
              <a:buNone/>
              <a:defRPr sz="3700" b="0"/>
            </a:lvl1pPr>
            <a:lvl2pPr lvl="1" algn="r" rtl="0">
              <a:spcBef>
                <a:spcPts val="0"/>
              </a:spcBef>
              <a:spcAft>
                <a:spcPts val="0"/>
              </a:spcAft>
              <a:buSzPts val="3700"/>
              <a:buNone/>
              <a:defRPr sz="3700" b="0"/>
            </a:lvl2pPr>
            <a:lvl3pPr lvl="2" algn="r" rtl="0">
              <a:spcBef>
                <a:spcPts val="0"/>
              </a:spcBef>
              <a:spcAft>
                <a:spcPts val="0"/>
              </a:spcAft>
              <a:buSzPts val="3700"/>
              <a:buNone/>
              <a:defRPr sz="3700" b="0"/>
            </a:lvl3pPr>
            <a:lvl4pPr lvl="3" algn="r" rtl="0">
              <a:spcBef>
                <a:spcPts val="0"/>
              </a:spcBef>
              <a:spcAft>
                <a:spcPts val="0"/>
              </a:spcAft>
              <a:buSzPts val="3700"/>
              <a:buNone/>
              <a:defRPr sz="3700" b="0"/>
            </a:lvl4pPr>
            <a:lvl5pPr lvl="4" algn="r" rtl="0">
              <a:spcBef>
                <a:spcPts val="0"/>
              </a:spcBef>
              <a:spcAft>
                <a:spcPts val="0"/>
              </a:spcAft>
              <a:buSzPts val="3700"/>
              <a:buNone/>
              <a:defRPr sz="3700" b="0"/>
            </a:lvl5pPr>
            <a:lvl6pPr lvl="5" algn="r" rtl="0">
              <a:spcBef>
                <a:spcPts val="0"/>
              </a:spcBef>
              <a:spcAft>
                <a:spcPts val="0"/>
              </a:spcAft>
              <a:buSzPts val="3700"/>
              <a:buNone/>
              <a:defRPr sz="3700" b="0"/>
            </a:lvl6pPr>
            <a:lvl7pPr lvl="6" algn="r" rtl="0">
              <a:spcBef>
                <a:spcPts val="0"/>
              </a:spcBef>
              <a:spcAft>
                <a:spcPts val="0"/>
              </a:spcAft>
              <a:buSzPts val="3700"/>
              <a:buNone/>
              <a:defRPr sz="3700" b="0"/>
            </a:lvl7pPr>
            <a:lvl8pPr lvl="7" algn="r" rtl="0">
              <a:spcBef>
                <a:spcPts val="0"/>
              </a:spcBef>
              <a:spcAft>
                <a:spcPts val="0"/>
              </a:spcAft>
              <a:buSzPts val="3700"/>
              <a:buNone/>
              <a:defRPr sz="3700" b="0"/>
            </a:lvl8pPr>
            <a:lvl9pPr lvl="8" algn="r" rtl="0">
              <a:spcBef>
                <a:spcPts val="0"/>
              </a:spcBef>
              <a:spcAft>
                <a:spcPts val="0"/>
              </a:spcAft>
              <a:buSzPts val="3700"/>
              <a:buNone/>
              <a:defRPr sz="3700" b="0"/>
            </a:lvl9pPr>
          </a:lstStyle>
          <a:p>
            <a:endParaRPr/>
          </a:p>
        </p:txBody>
      </p:sp>
      <p:sp>
        <p:nvSpPr>
          <p:cNvPr id="193" name="Shape 193"/>
          <p:cNvSpPr txBox="1">
            <a:spLocks noGrp="1"/>
          </p:cNvSpPr>
          <p:nvPr>
            <p:ph type="subTitle" idx="1"/>
          </p:nvPr>
        </p:nvSpPr>
        <p:spPr>
          <a:xfrm>
            <a:off x="3210885" y="3818903"/>
            <a:ext cx="5301600" cy="1046400"/>
          </a:xfrm>
          <a:prstGeom prst="rect">
            <a:avLst/>
          </a:prstGeom>
        </p:spPr>
        <p:txBody>
          <a:bodyPr spcFirstLastPara="1" wrap="square" lIns="91425" tIns="91425" rIns="91425" bIns="91425" anchor="t" anchorCtr="0"/>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3000">
                <a:solidFill>
                  <a:srgbClr val="1C4587"/>
                </a:solidFill>
              </a:defRPr>
            </a:lvl2pPr>
            <a:lvl3pPr lvl="2" algn="r" rtl="0">
              <a:spcBef>
                <a:spcPts val="0"/>
              </a:spcBef>
              <a:spcAft>
                <a:spcPts val="0"/>
              </a:spcAft>
              <a:buClr>
                <a:srgbClr val="1C4587"/>
              </a:buClr>
              <a:buSzPts val="3000"/>
              <a:buNone/>
              <a:defRPr sz="3000">
                <a:solidFill>
                  <a:srgbClr val="1C4587"/>
                </a:solidFill>
              </a:defRPr>
            </a:lvl3pPr>
            <a:lvl4pPr lvl="3" algn="r" rtl="0">
              <a:spcBef>
                <a:spcPts val="0"/>
              </a:spcBef>
              <a:spcAft>
                <a:spcPts val="0"/>
              </a:spcAft>
              <a:buClr>
                <a:srgbClr val="1C4587"/>
              </a:buClr>
              <a:buSzPts val="3000"/>
              <a:buNone/>
              <a:defRPr sz="3000">
                <a:solidFill>
                  <a:srgbClr val="1C4587"/>
                </a:solidFill>
              </a:defRPr>
            </a:lvl4pPr>
            <a:lvl5pPr lvl="4" algn="r" rtl="0">
              <a:spcBef>
                <a:spcPts val="0"/>
              </a:spcBef>
              <a:spcAft>
                <a:spcPts val="0"/>
              </a:spcAft>
              <a:buClr>
                <a:srgbClr val="1C4587"/>
              </a:buClr>
              <a:buSzPts val="3000"/>
              <a:buNone/>
              <a:defRPr sz="3000">
                <a:solidFill>
                  <a:srgbClr val="1C4587"/>
                </a:solidFill>
              </a:defRPr>
            </a:lvl5pPr>
            <a:lvl6pPr lvl="5" algn="r" rtl="0">
              <a:spcBef>
                <a:spcPts val="0"/>
              </a:spcBef>
              <a:spcAft>
                <a:spcPts val="0"/>
              </a:spcAft>
              <a:buClr>
                <a:srgbClr val="1C4587"/>
              </a:buClr>
              <a:buSzPts val="3000"/>
              <a:buNone/>
              <a:defRPr sz="3000">
                <a:solidFill>
                  <a:srgbClr val="1C4587"/>
                </a:solidFill>
              </a:defRPr>
            </a:lvl6pPr>
            <a:lvl7pPr lvl="6" algn="r" rtl="0">
              <a:spcBef>
                <a:spcPts val="0"/>
              </a:spcBef>
              <a:spcAft>
                <a:spcPts val="0"/>
              </a:spcAft>
              <a:buClr>
                <a:srgbClr val="1C4587"/>
              </a:buClr>
              <a:buSzPts val="3000"/>
              <a:buNone/>
              <a:defRPr sz="3000">
                <a:solidFill>
                  <a:srgbClr val="1C4587"/>
                </a:solidFill>
              </a:defRPr>
            </a:lvl7pPr>
            <a:lvl8pPr lvl="7" algn="r" rtl="0">
              <a:spcBef>
                <a:spcPts val="0"/>
              </a:spcBef>
              <a:spcAft>
                <a:spcPts val="0"/>
              </a:spcAft>
              <a:buClr>
                <a:srgbClr val="1C4587"/>
              </a:buClr>
              <a:buSzPts val="3000"/>
              <a:buNone/>
              <a:defRPr sz="3000">
                <a:solidFill>
                  <a:srgbClr val="1C4587"/>
                </a:solidFill>
              </a:defRPr>
            </a:lvl8pPr>
            <a:lvl9pPr lvl="8" algn="r" rtl="0">
              <a:spcBef>
                <a:spcPts val="0"/>
              </a:spcBef>
              <a:spcAft>
                <a:spcPts val="0"/>
              </a:spcAft>
              <a:buClr>
                <a:srgbClr val="1C4587"/>
              </a:buClr>
              <a:buSzPts val="3000"/>
              <a:buNone/>
              <a:defRPr sz="3000">
                <a:solidFill>
                  <a:srgbClr val="1C4587"/>
                </a:solidFill>
              </a:defRPr>
            </a:lvl9pPr>
          </a:lstStyle>
          <a:p>
            <a:endParaRPr/>
          </a:p>
        </p:txBody>
      </p:sp>
      <p:sp>
        <p:nvSpPr>
          <p:cNvPr id="194" name="Shape 194"/>
          <p:cNvSpPr/>
          <p:nvPr/>
        </p:nvSpPr>
        <p:spPr>
          <a:xfrm>
            <a:off x="4412080" y="6215517"/>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5" name="Shape 195"/>
          <p:cNvSpPr/>
          <p:nvPr/>
        </p:nvSpPr>
        <p:spPr>
          <a:xfrm>
            <a:off x="3968826" y="5333718"/>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6" name="Shape 196"/>
          <p:cNvSpPr/>
          <p:nvPr/>
        </p:nvSpPr>
        <p:spPr>
          <a:xfrm>
            <a:off x="6283365"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7" name="Shape 197"/>
          <p:cNvSpPr/>
          <p:nvPr/>
        </p:nvSpPr>
        <p:spPr>
          <a:xfrm>
            <a:off x="57465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8" name="Shape 198"/>
          <p:cNvSpPr/>
          <p:nvPr/>
        </p:nvSpPr>
        <p:spPr>
          <a:xfrm>
            <a:off x="70636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9" name="Shape 199"/>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0" name="Shape 200"/>
          <p:cNvSpPr/>
          <p:nvPr/>
        </p:nvSpPr>
        <p:spPr>
          <a:xfrm>
            <a:off x="65815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1" name="Shape 201"/>
          <p:cNvSpPr/>
          <p:nvPr/>
        </p:nvSpPr>
        <p:spPr>
          <a:xfrm>
            <a:off x="65071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2" name="Shape 202"/>
          <p:cNvSpPr/>
          <p:nvPr/>
        </p:nvSpPr>
        <p:spPr>
          <a:xfrm>
            <a:off x="55010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3" name="Shape 203"/>
          <p:cNvSpPr/>
          <p:nvPr/>
        </p:nvSpPr>
        <p:spPr>
          <a:xfrm>
            <a:off x="52015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4" name="Shape 204"/>
          <p:cNvSpPr/>
          <p:nvPr/>
        </p:nvSpPr>
        <p:spPr>
          <a:xfrm>
            <a:off x="4765584"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5" name="Shape 205"/>
          <p:cNvSpPr/>
          <p:nvPr/>
        </p:nvSpPr>
        <p:spPr>
          <a:xfrm>
            <a:off x="55218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6" name="Shape 206"/>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7" name="Shape 207"/>
          <p:cNvSpPr/>
          <p:nvPr/>
        </p:nvSpPr>
        <p:spPr>
          <a:xfrm>
            <a:off x="8052577"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8" name="Shape 208"/>
          <p:cNvSpPr/>
          <p:nvPr/>
        </p:nvSpPr>
        <p:spPr>
          <a:xfrm>
            <a:off x="6984573"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9" name="Shape 209"/>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0" name="Shape 210"/>
          <p:cNvSpPr/>
          <p:nvPr/>
        </p:nvSpPr>
        <p:spPr>
          <a:xfrm>
            <a:off x="61607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1" name="Shape 211"/>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2" name="Shape 212"/>
          <p:cNvSpPr/>
          <p:nvPr/>
        </p:nvSpPr>
        <p:spPr>
          <a:xfrm>
            <a:off x="48922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3" name="Shape 213"/>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4" name="Shape 214"/>
          <p:cNvSpPr/>
          <p:nvPr/>
        </p:nvSpPr>
        <p:spPr>
          <a:xfrm>
            <a:off x="4489180" y="5608925"/>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5" name="Shape 215"/>
          <p:cNvSpPr/>
          <p:nvPr/>
        </p:nvSpPr>
        <p:spPr>
          <a:xfrm rot="1920548">
            <a:off x="7236726"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6" name="Shape 216"/>
          <p:cNvSpPr/>
          <p:nvPr/>
        </p:nvSpPr>
        <p:spPr>
          <a:xfrm>
            <a:off x="82632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7" name="Shape 217"/>
          <p:cNvSpPr/>
          <p:nvPr/>
        </p:nvSpPr>
        <p:spPr>
          <a:xfrm rot="-5400000">
            <a:off x="76377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8" name="Shape 218"/>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9" name="Shape 219"/>
          <p:cNvSpPr/>
          <p:nvPr/>
        </p:nvSpPr>
        <p:spPr>
          <a:xfrm>
            <a:off x="50595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0" name="Shape 220"/>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1" name="Shape 221"/>
          <p:cNvSpPr/>
          <p:nvPr/>
        </p:nvSpPr>
        <p:spPr>
          <a:xfrm>
            <a:off x="1482766"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2" name="Shape 222"/>
          <p:cNvSpPr/>
          <p:nvPr/>
        </p:nvSpPr>
        <p:spPr>
          <a:xfrm>
            <a:off x="9459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3" name="Shape 223"/>
          <p:cNvSpPr/>
          <p:nvPr/>
        </p:nvSpPr>
        <p:spPr>
          <a:xfrm>
            <a:off x="22630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4" name="Shape 224"/>
          <p:cNvSpPr/>
          <p:nvPr/>
        </p:nvSpPr>
        <p:spPr>
          <a:xfrm>
            <a:off x="17809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5" name="Shape 225"/>
          <p:cNvSpPr/>
          <p:nvPr/>
        </p:nvSpPr>
        <p:spPr>
          <a:xfrm>
            <a:off x="17065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6" name="Shape 226"/>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7" name="Shape 227"/>
          <p:cNvSpPr/>
          <p:nvPr/>
        </p:nvSpPr>
        <p:spPr>
          <a:xfrm>
            <a:off x="4009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8" name="Shape 228"/>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9" name="Shape 229"/>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0" name="Shape 230"/>
          <p:cNvSpPr/>
          <p:nvPr/>
        </p:nvSpPr>
        <p:spPr>
          <a:xfrm>
            <a:off x="32519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1" name="Shape 231"/>
          <p:cNvSpPr/>
          <p:nvPr/>
        </p:nvSpPr>
        <p:spPr>
          <a:xfrm>
            <a:off x="3251978"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2" name="Shape 232"/>
          <p:cNvSpPr/>
          <p:nvPr/>
        </p:nvSpPr>
        <p:spPr>
          <a:xfrm>
            <a:off x="2183974"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3" name="Shape 233"/>
          <p:cNvSpPr/>
          <p:nvPr/>
        </p:nvSpPr>
        <p:spPr>
          <a:xfrm>
            <a:off x="39491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4" name="Shape 234"/>
          <p:cNvSpPr/>
          <p:nvPr/>
        </p:nvSpPr>
        <p:spPr>
          <a:xfrm>
            <a:off x="13601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5" name="Shape 235"/>
          <p:cNvSpPr/>
          <p:nvPr/>
        </p:nvSpPr>
        <p:spPr>
          <a:xfrm>
            <a:off x="37218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6" name="Shape 236"/>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7" name="Shape 237"/>
          <p:cNvSpPr/>
          <p:nvPr/>
        </p:nvSpPr>
        <p:spPr>
          <a:xfrm>
            <a:off x="40288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8" name="Shape 238"/>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9" name="Shape 239"/>
          <p:cNvSpPr/>
          <p:nvPr/>
        </p:nvSpPr>
        <p:spPr>
          <a:xfrm rot="1920548">
            <a:off x="2436125"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0" name="Shape 240"/>
          <p:cNvSpPr/>
          <p:nvPr/>
        </p:nvSpPr>
        <p:spPr>
          <a:xfrm>
            <a:off x="34626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1" name="Shape 241"/>
          <p:cNvSpPr/>
          <p:nvPr/>
        </p:nvSpPr>
        <p:spPr>
          <a:xfrm rot="-5400000">
            <a:off x="28371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2" name="Shape 242"/>
          <p:cNvSpPr/>
          <p:nvPr/>
        </p:nvSpPr>
        <p:spPr>
          <a:xfrm>
            <a:off x="28590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3" name="Shape 243"/>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4" name="Shape 244"/>
          <p:cNvSpPr/>
          <p:nvPr/>
        </p:nvSpPr>
        <p:spPr>
          <a:xfrm>
            <a:off x="29818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90" name="Shape 290"/>
          <p:cNvSpPr txBox="1">
            <a:spLocks noGrp="1"/>
          </p:cNvSpPr>
          <p:nvPr>
            <p:ph type="body" idx="1"/>
          </p:nvPr>
        </p:nvSpPr>
        <p:spPr>
          <a:xfrm>
            <a:off x="747925" y="1737116"/>
            <a:ext cx="6140400" cy="4814400"/>
          </a:xfrm>
          <a:prstGeom prst="rect">
            <a:avLst/>
          </a:prstGeom>
        </p:spPr>
        <p:txBody>
          <a:bodyPr spcFirstLastPara="1" wrap="square" lIns="91425" tIns="91425" rIns="91425" bIns="91425" anchor="t" anchorCtr="0"/>
          <a:lstStyle>
            <a:lvl1pPr marL="457200" lvl="0" indent="-387350">
              <a:spcBef>
                <a:spcPts val="600"/>
              </a:spcBef>
              <a:spcAft>
                <a:spcPts val="0"/>
              </a:spcAft>
              <a:buSzPts val="2500"/>
              <a:buChar char="✘"/>
              <a:defRPr sz="25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grpSp>
        <p:nvGrpSpPr>
          <p:cNvPr id="291" name="Shape 291"/>
          <p:cNvGrpSpPr/>
          <p:nvPr/>
        </p:nvGrpSpPr>
        <p:grpSpPr>
          <a:xfrm>
            <a:off x="7442903" y="-121539"/>
            <a:ext cx="1796289" cy="7107432"/>
            <a:chOff x="6023725" y="842300"/>
            <a:chExt cx="1358150" cy="4030375"/>
          </a:xfrm>
        </p:grpSpPr>
        <p:sp>
          <p:nvSpPr>
            <p:cNvPr id="292" name="Shape 292"/>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3" name="Shape 293"/>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4" name="Shape 294"/>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5" name="Shape 295"/>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6" name="Shape 296"/>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7" name="Shape 297"/>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8" name="Shape 298"/>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9" name="Shape 299"/>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0" name="Shape 300"/>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1" name="Shape 301"/>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2" name="Shape 302"/>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3" name="Shape 303"/>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4" name="Shape 304"/>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5" name="Shape 305"/>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6" name="Shape 306"/>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7" name="Shape 307"/>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8" name="Shape 308"/>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9" name="Shape 309"/>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0" name="Shape 310"/>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1" name="Shape 311"/>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2" name="Shape 312"/>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3" name="Shape 313"/>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4" name="Shape 314"/>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5" name="Shape 315"/>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6" name="Shape 316"/>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7" name="Shape 317"/>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8" name="Shape 318"/>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9" name="Shape 319"/>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20" name="Shape 320"/>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grpSp>
      <p:cxnSp>
        <p:nvCxnSpPr>
          <p:cNvPr id="321" name="Shape 321"/>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57"/>
        <p:cNvGrpSpPr/>
        <p:nvPr/>
      </p:nvGrpSpPr>
      <p:grpSpPr>
        <a:xfrm>
          <a:off x="0" y="0"/>
          <a:ext cx="0" cy="0"/>
          <a:chOff x="0" y="0"/>
          <a:chExt cx="0" cy="0"/>
        </a:xfrm>
      </p:grpSpPr>
      <p:sp>
        <p:nvSpPr>
          <p:cNvPr id="358" name="Shape 358"/>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359" name="Shape 359"/>
          <p:cNvSpPr txBox="1">
            <a:spLocks noGrp="1"/>
          </p:cNvSpPr>
          <p:nvPr>
            <p:ph type="body" idx="1"/>
          </p:nvPr>
        </p:nvSpPr>
        <p:spPr>
          <a:xfrm>
            <a:off x="747925" y="1745167"/>
            <a:ext cx="2097900" cy="48228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360" name="Shape 360"/>
          <p:cNvSpPr txBox="1">
            <a:spLocks noGrp="1"/>
          </p:cNvSpPr>
          <p:nvPr>
            <p:ph type="body" idx="2"/>
          </p:nvPr>
        </p:nvSpPr>
        <p:spPr>
          <a:xfrm>
            <a:off x="2953087" y="1745167"/>
            <a:ext cx="2097900" cy="48228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361" name="Shape 361"/>
          <p:cNvSpPr txBox="1">
            <a:spLocks noGrp="1"/>
          </p:cNvSpPr>
          <p:nvPr>
            <p:ph type="body" idx="3"/>
          </p:nvPr>
        </p:nvSpPr>
        <p:spPr>
          <a:xfrm>
            <a:off x="5158248" y="1745167"/>
            <a:ext cx="2097900" cy="48228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grpSp>
        <p:nvGrpSpPr>
          <p:cNvPr id="362" name="Shape 362"/>
          <p:cNvGrpSpPr/>
          <p:nvPr/>
        </p:nvGrpSpPr>
        <p:grpSpPr>
          <a:xfrm>
            <a:off x="7442903" y="-121539"/>
            <a:ext cx="1796289" cy="7107432"/>
            <a:chOff x="6023725" y="842300"/>
            <a:chExt cx="1358150" cy="4030375"/>
          </a:xfrm>
        </p:grpSpPr>
        <p:sp>
          <p:nvSpPr>
            <p:cNvPr id="363" name="Shape 363"/>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4" name="Shape 364"/>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5" name="Shape 365"/>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6" name="Shape 366"/>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7" name="Shape 367"/>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8" name="Shape 368"/>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9" name="Shape 369"/>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0" name="Shape 370"/>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1" name="Shape 371"/>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2" name="Shape 372"/>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3" name="Shape 373"/>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4" name="Shape 374"/>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5" name="Shape 375"/>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6" name="Shape 376"/>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7" name="Shape 377"/>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8" name="Shape 378"/>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9" name="Shape 379"/>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0" name="Shape 380"/>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1" name="Shape 381"/>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2" name="Shape 382"/>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3" name="Shape 383"/>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4" name="Shape 384"/>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5" name="Shape 385"/>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6" name="Shape 386"/>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7" name="Shape 387"/>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8" name="Shape 388"/>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9" name="Shape 389"/>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0" name="Shape 390"/>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1" name="Shape 391"/>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392" name="Shape 392"/>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9"/>
        <p:cNvGrpSpPr/>
        <p:nvPr/>
      </p:nvGrpSpPr>
      <p:grpSpPr>
        <a:xfrm>
          <a:off x="0" y="0"/>
          <a:ext cx="0" cy="0"/>
          <a:chOff x="0" y="0"/>
          <a:chExt cx="0" cy="0"/>
        </a:xfrm>
      </p:grpSpPr>
      <p:sp>
        <p:nvSpPr>
          <p:cNvPr id="470" name="Shape 470"/>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1" name="Shape 471"/>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2" name="Shape 472"/>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3" name="Shape 473"/>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4" name="Shape 474"/>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5" name="Shape 475"/>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6" name="Shape 476"/>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7" name="Shape 477"/>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8" name="Shape 478"/>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9" name="Shape 479"/>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0" name="Shape 480"/>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1" name="Shape 481"/>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2" name="Shape 482"/>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3" name="Shape 483"/>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4" name="Shape 484"/>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5" name="Shape 485"/>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6" name="Shape 486"/>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7" name="Shape 487"/>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8" name="Shape 488"/>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9" name="Shape 489"/>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0" name="Shape 490"/>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1" name="Shape 491"/>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2" name="Shape 492"/>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3" name="Shape 493"/>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4" name="Shape 494"/>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5" name="Shape 495"/>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6" name="Shape 496"/>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7" name="Shape 497"/>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8" name="Shape 498"/>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9" name="Shape 499"/>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0" name="Shape 500"/>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1" name="Shape 501"/>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2" name="Shape 502"/>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3" name="Shape 503"/>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4" name="Shape 504"/>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5" name="Shape 505"/>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6" name="Shape 506"/>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7" name="Shape 507"/>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8" name="Shape 508"/>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9" name="Shape 509"/>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10" name="Shape 510"/>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45"/>
        <p:cNvGrpSpPr/>
        <p:nvPr/>
      </p:nvGrpSpPr>
      <p:grpSpPr>
        <a:xfrm>
          <a:off x="0" y="0"/>
          <a:ext cx="0" cy="0"/>
          <a:chOff x="0" y="0"/>
          <a:chExt cx="0" cy="0"/>
        </a:xfrm>
      </p:grpSpPr>
      <p:sp>
        <p:nvSpPr>
          <p:cNvPr id="246" name="Shape 246"/>
          <p:cNvSpPr txBox="1">
            <a:spLocks noGrp="1"/>
          </p:cNvSpPr>
          <p:nvPr>
            <p:ph type="body" idx="1"/>
          </p:nvPr>
        </p:nvSpPr>
        <p:spPr>
          <a:xfrm>
            <a:off x="2159325" y="2882400"/>
            <a:ext cx="4825500" cy="1093200"/>
          </a:xfrm>
          <a:prstGeom prst="rect">
            <a:avLst/>
          </a:prstGeom>
        </p:spPr>
        <p:txBody>
          <a:bodyPr spcFirstLastPara="1" wrap="square" lIns="91425" tIns="91425" rIns="91425" bIns="91425" anchor="ctr" anchorCtr="0"/>
          <a:lstStyle>
            <a:lvl1pPr marL="457200" lvl="0" indent="-387350" algn="ctr" rtl="0">
              <a:spcBef>
                <a:spcPts val="600"/>
              </a:spcBef>
              <a:spcAft>
                <a:spcPts val="0"/>
              </a:spcAft>
              <a:buClr>
                <a:srgbClr val="1C4587"/>
              </a:buClr>
              <a:buSzPts val="2500"/>
              <a:buChar char="✘"/>
              <a:defRPr sz="2500" b="1">
                <a:solidFill>
                  <a:srgbClr val="1C4587"/>
                </a:solidFill>
              </a:defRPr>
            </a:lvl1pPr>
            <a:lvl2pPr marL="914400" lvl="1" indent="-387350" algn="ctr" rtl="0">
              <a:spcBef>
                <a:spcPts val="0"/>
              </a:spcBef>
              <a:spcAft>
                <a:spcPts val="0"/>
              </a:spcAft>
              <a:buClr>
                <a:srgbClr val="1C4587"/>
              </a:buClr>
              <a:buSzPts val="2500"/>
              <a:buChar char="✗"/>
              <a:defRPr sz="2500" b="1">
                <a:solidFill>
                  <a:srgbClr val="1C4587"/>
                </a:solidFill>
              </a:defRPr>
            </a:lvl2pPr>
            <a:lvl3pPr marL="1371600" lvl="2" indent="-387350" algn="ctr" rtl="0">
              <a:spcBef>
                <a:spcPts val="0"/>
              </a:spcBef>
              <a:spcAft>
                <a:spcPts val="0"/>
              </a:spcAft>
              <a:buClr>
                <a:srgbClr val="1C4587"/>
              </a:buClr>
              <a:buSzPts val="2500"/>
              <a:buChar char="■"/>
              <a:defRPr sz="2500" b="1">
                <a:solidFill>
                  <a:srgbClr val="1C4587"/>
                </a:solidFill>
              </a:defRPr>
            </a:lvl3pPr>
            <a:lvl4pPr marL="1828800" lvl="3" indent="-387350" algn="ctr" rtl="0">
              <a:spcBef>
                <a:spcPts val="0"/>
              </a:spcBef>
              <a:spcAft>
                <a:spcPts val="0"/>
              </a:spcAft>
              <a:buClr>
                <a:srgbClr val="1C4587"/>
              </a:buClr>
              <a:buSzPts val="2500"/>
              <a:buChar char="●"/>
              <a:defRPr sz="2500" b="1">
                <a:solidFill>
                  <a:srgbClr val="1C4587"/>
                </a:solidFill>
              </a:defRPr>
            </a:lvl4pPr>
            <a:lvl5pPr marL="2286000" lvl="4" indent="-387350" algn="ctr" rtl="0">
              <a:spcBef>
                <a:spcPts val="0"/>
              </a:spcBef>
              <a:spcAft>
                <a:spcPts val="0"/>
              </a:spcAft>
              <a:buClr>
                <a:srgbClr val="1C4587"/>
              </a:buClr>
              <a:buSzPts val="2500"/>
              <a:buChar char="○"/>
              <a:defRPr sz="2500" b="1">
                <a:solidFill>
                  <a:srgbClr val="1C4587"/>
                </a:solidFill>
              </a:defRPr>
            </a:lvl5pPr>
            <a:lvl6pPr marL="2743200" lvl="5" indent="-387350" algn="ctr" rtl="0">
              <a:spcBef>
                <a:spcPts val="0"/>
              </a:spcBef>
              <a:spcAft>
                <a:spcPts val="0"/>
              </a:spcAft>
              <a:buClr>
                <a:srgbClr val="1C4587"/>
              </a:buClr>
              <a:buSzPts val="2500"/>
              <a:buChar char="■"/>
              <a:defRPr sz="2500" b="1">
                <a:solidFill>
                  <a:srgbClr val="1C4587"/>
                </a:solidFill>
              </a:defRPr>
            </a:lvl6pPr>
            <a:lvl7pPr marL="3200400" lvl="6" indent="-387350" algn="ctr" rtl="0">
              <a:spcBef>
                <a:spcPts val="0"/>
              </a:spcBef>
              <a:spcAft>
                <a:spcPts val="0"/>
              </a:spcAft>
              <a:buClr>
                <a:srgbClr val="1C4587"/>
              </a:buClr>
              <a:buSzPts val="2500"/>
              <a:buChar char="●"/>
              <a:defRPr sz="2500" b="1">
                <a:solidFill>
                  <a:srgbClr val="1C4587"/>
                </a:solidFill>
              </a:defRPr>
            </a:lvl7pPr>
            <a:lvl8pPr marL="3657600" lvl="7" indent="-387350" algn="ctr" rtl="0">
              <a:spcBef>
                <a:spcPts val="0"/>
              </a:spcBef>
              <a:spcAft>
                <a:spcPts val="0"/>
              </a:spcAft>
              <a:buClr>
                <a:srgbClr val="1C4587"/>
              </a:buClr>
              <a:buSzPts val="2500"/>
              <a:buChar char="○"/>
              <a:defRPr sz="2500" b="1">
                <a:solidFill>
                  <a:srgbClr val="1C4587"/>
                </a:solidFill>
              </a:defRPr>
            </a:lvl8pPr>
            <a:lvl9pPr marL="4114800" lvl="8" indent="-387350" algn="ctr">
              <a:spcBef>
                <a:spcPts val="0"/>
              </a:spcBef>
              <a:spcAft>
                <a:spcPts val="0"/>
              </a:spcAft>
              <a:buClr>
                <a:srgbClr val="1C4587"/>
              </a:buClr>
              <a:buSzPts val="2500"/>
              <a:buChar char="■"/>
              <a:defRPr sz="2500" b="1">
                <a:solidFill>
                  <a:srgbClr val="1C4587"/>
                </a:solidFill>
              </a:defRPr>
            </a:lvl9pPr>
          </a:lstStyle>
          <a:p>
            <a:endParaRPr/>
          </a:p>
        </p:txBody>
      </p:sp>
      <p:sp>
        <p:nvSpPr>
          <p:cNvPr id="247" name="Shape 247"/>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8" name="Shape 248"/>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9" name="Shape 249"/>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0" name="Shape 250"/>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1" name="Shape 251"/>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2" name="Shape 252"/>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3" name="Shape 253"/>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4" name="Shape 254"/>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5" name="Shape 255"/>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6" name="Shape 256"/>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7" name="Shape 257"/>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8" name="Shape 258"/>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9" name="Shape 259"/>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0" name="Shape 260"/>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1" name="Shape 261"/>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2" name="Shape 262"/>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3" name="Shape 263"/>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4" name="Shape 264"/>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5" name="Shape 265"/>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6" name="Shape 266"/>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7" name="Shape 267"/>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8" name="Shape 268"/>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9" name="Shape 269"/>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0" name="Shape 270"/>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1" name="Shape 271"/>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2" name="Shape 272"/>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3" name="Shape 273"/>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4" name="Shape 274"/>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5" name="Shape 275"/>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6" name="Shape 276"/>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7" name="Shape 277"/>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8" name="Shape 278"/>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9" name="Shape 279"/>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0" name="Shape 280"/>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1" name="Shape 281"/>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2" name="Shape 282"/>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3" name="Shape 283"/>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4" name="Shape 284"/>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5" name="Shape 285"/>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6" name="Shape 286"/>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7" name="Shape 287"/>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extLst>
      <p:ext uri="{BB962C8B-B14F-4D97-AF65-F5344CB8AC3E}">
        <p14:creationId xmlns:p14="http://schemas.microsoft.com/office/powerpoint/2010/main" val="3357048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3"/>
        <p:cNvGrpSpPr/>
        <p:nvPr/>
      </p:nvGrpSpPr>
      <p:grpSpPr>
        <a:xfrm>
          <a:off x="0" y="0"/>
          <a:ext cx="0" cy="0"/>
          <a:chOff x="0" y="0"/>
          <a:chExt cx="0" cy="0"/>
        </a:xfrm>
      </p:grpSpPr>
      <p:sp>
        <p:nvSpPr>
          <p:cNvPr id="394" name="Shape 394"/>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grpSp>
        <p:nvGrpSpPr>
          <p:cNvPr id="395" name="Shape 395"/>
          <p:cNvGrpSpPr/>
          <p:nvPr/>
        </p:nvGrpSpPr>
        <p:grpSpPr>
          <a:xfrm>
            <a:off x="7442903" y="-121539"/>
            <a:ext cx="1796289" cy="7107432"/>
            <a:chOff x="6023725" y="842300"/>
            <a:chExt cx="1358150" cy="4030375"/>
          </a:xfrm>
        </p:grpSpPr>
        <p:sp>
          <p:nvSpPr>
            <p:cNvPr id="396" name="Shape 396"/>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7" name="Shape 397"/>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8" name="Shape 398"/>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9" name="Shape 399"/>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0" name="Shape 400"/>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1" name="Shape 401"/>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2" name="Shape 402"/>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3" name="Shape 403"/>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4" name="Shape 404"/>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5" name="Shape 405"/>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6" name="Shape 406"/>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7" name="Shape 407"/>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8" name="Shape 408"/>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9" name="Shape 409"/>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0" name="Shape 410"/>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1" name="Shape 411"/>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2" name="Shape 412"/>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3" name="Shape 413"/>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4" name="Shape 414"/>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5" name="Shape 415"/>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6" name="Shape 416"/>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7" name="Shape 417"/>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8" name="Shape 418"/>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9" name="Shape 419"/>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0" name="Shape 420"/>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1" name="Shape 421"/>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2" name="Shape 422"/>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3" name="Shape 423"/>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4" name="Shape 424"/>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425" name="Shape 425"/>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extLst>
      <p:ext uri="{BB962C8B-B14F-4D97-AF65-F5344CB8AC3E}">
        <p14:creationId xmlns:p14="http://schemas.microsoft.com/office/powerpoint/2010/main" val="4074134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Shape 6"/>
          <p:cNvGrpSpPr/>
          <p:nvPr/>
        </p:nvGrpSpPr>
        <p:grpSpPr>
          <a:xfrm>
            <a:off x="-6" y="-31"/>
            <a:ext cx="9143797" cy="6857837"/>
            <a:chOff x="239950" y="872550"/>
            <a:chExt cx="7042900" cy="3961625"/>
          </a:xfrm>
        </p:grpSpPr>
        <p:sp>
          <p:nvSpPr>
            <p:cNvPr id="7" name="Shape 7"/>
            <p:cNvSpPr/>
            <p:nvPr/>
          </p:nvSpPr>
          <p:spPr>
            <a:xfrm>
              <a:off x="239950" y="872550"/>
              <a:ext cx="7042900" cy="3961625"/>
            </a:xfrm>
            <a:custGeom>
              <a:avLst/>
              <a:gdLst/>
              <a:ahLst/>
              <a:cxnLst/>
              <a:rect l="0" t="0" r="0" b="0"/>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 name="Shape 8"/>
            <p:cNvSpPr/>
            <p:nvPr/>
          </p:nvSpPr>
          <p:spPr>
            <a:xfrm>
              <a:off x="239950" y="47617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Shape 9"/>
            <p:cNvSpPr/>
            <p:nvPr/>
          </p:nvSpPr>
          <p:spPr>
            <a:xfrm>
              <a:off x="239950" y="4690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Shape 10"/>
            <p:cNvSpPr/>
            <p:nvPr/>
          </p:nvSpPr>
          <p:spPr>
            <a:xfrm>
              <a:off x="239950" y="46177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11"/>
            <p:cNvSpPr/>
            <p:nvPr/>
          </p:nvSpPr>
          <p:spPr>
            <a:xfrm>
              <a:off x="239950" y="4546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239950" y="44737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239950" y="4402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239950" y="43297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39950" y="4258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239950" y="41858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239950" y="4114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239950" y="40418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239950" y="39693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239950" y="38978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239950" y="38254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239950" y="37538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239950" y="36814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239950" y="36099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239950" y="35374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239950" y="34659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a:off x="239950" y="33934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a:off x="239950" y="33219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a:off x="239950" y="32495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30"/>
            <p:cNvSpPr/>
            <p:nvPr/>
          </p:nvSpPr>
          <p:spPr>
            <a:xfrm>
              <a:off x="239950" y="31770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a:off x="239950" y="31055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Shape 32"/>
            <p:cNvSpPr/>
            <p:nvPr/>
          </p:nvSpPr>
          <p:spPr>
            <a:xfrm>
              <a:off x="239950" y="3033100"/>
              <a:ext cx="7042900" cy="0"/>
            </a:xfrm>
            <a:custGeom>
              <a:avLst/>
              <a:gdLst/>
              <a:ahLst/>
              <a:cxnLst/>
              <a:rect l="0" t="0" r="0" b="0"/>
              <a:pathLst>
                <a:path w="281716"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a:off x="239950" y="29615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p:nvPr/>
          </p:nvSpPr>
          <p:spPr>
            <a:xfrm>
              <a:off x="239950" y="28891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a:off x="239950" y="28175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36"/>
            <p:cNvSpPr/>
            <p:nvPr/>
          </p:nvSpPr>
          <p:spPr>
            <a:xfrm>
              <a:off x="239950" y="27451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p:nvPr/>
          </p:nvSpPr>
          <p:spPr>
            <a:xfrm>
              <a:off x="239950" y="26736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p:nvPr/>
          </p:nvSpPr>
          <p:spPr>
            <a:xfrm>
              <a:off x="239950" y="2601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Shape 39"/>
            <p:cNvSpPr/>
            <p:nvPr/>
          </p:nvSpPr>
          <p:spPr>
            <a:xfrm>
              <a:off x="239950" y="25296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 name="Shape 40"/>
            <p:cNvSpPr/>
            <p:nvPr/>
          </p:nvSpPr>
          <p:spPr>
            <a:xfrm>
              <a:off x="239950" y="2457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Shape 41"/>
            <p:cNvSpPr/>
            <p:nvPr/>
          </p:nvSpPr>
          <p:spPr>
            <a:xfrm>
              <a:off x="239950" y="23847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 name="Shape 42"/>
            <p:cNvSpPr/>
            <p:nvPr/>
          </p:nvSpPr>
          <p:spPr>
            <a:xfrm>
              <a:off x="239950" y="2313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 name="Shape 43"/>
            <p:cNvSpPr/>
            <p:nvPr/>
          </p:nvSpPr>
          <p:spPr>
            <a:xfrm>
              <a:off x="239950" y="22407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44"/>
            <p:cNvSpPr/>
            <p:nvPr/>
          </p:nvSpPr>
          <p:spPr>
            <a:xfrm>
              <a:off x="239950" y="2169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Shape 45"/>
            <p:cNvSpPr/>
            <p:nvPr/>
          </p:nvSpPr>
          <p:spPr>
            <a:xfrm>
              <a:off x="239950" y="20968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Shape 46"/>
            <p:cNvSpPr/>
            <p:nvPr/>
          </p:nvSpPr>
          <p:spPr>
            <a:xfrm>
              <a:off x="239950" y="2025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Shape 47"/>
            <p:cNvSpPr/>
            <p:nvPr/>
          </p:nvSpPr>
          <p:spPr>
            <a:xfrm>
              <a:off x="239950" y="19528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Shape 48"/>
            <p:cNvSpPr/>
            <p:nvPr/>
          </p:nvSpPr>
          <p:spPr>
            <a:xfrm>
              <a:off x="239950" y="18813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Shape 49"/>
            <p:cNvSpPr/>
            <p:nvPr/>
          </p:nvSpPr>
          <p:spPr>
            <a:xfrm>
              <a:off x="239950" y="18088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Shape 50"/>
            <p:cNvSpPr/>
            <p:nvPr/>
          </p:nvSpPr>
          <p:spPr>
            <a:xfrm>
              <a:off x="239950" y="17373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p:nvPr/>
          </p:nvSpPr>
          <p:spPr>
            <a:xfrm>
              <a:off x="239950" y="16648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 name="Shape 52"/>
            <p:cNvSpPr/>
            <p:nvPr/>
          </p:nvSpPr>
          <p:spPr>
            <a:xfrm>
              <a:off x="239950" y="15924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Shape 53"/>
            <p:cNvSpPr/>
            <p:nvPr/>
          </p:nvSpPr>
          <p:spPr>
            <a:xfrm>
              <a:off x="239950" y="15209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Shape 54"/>
            <p:cNvSpPr/>
            <p:nvPr/>
          </p:nvSpPr>
          <p:spPr>
            <a:xfrm>
              <a:off x="239950" y="14484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Shape 55"/>
            <p:cNvSpPr/>
            <p:nvPr/>
          </p:nvSpPr>
          <p:spPr>
            <a:xfrm>
              <a:off x="239950" y="13769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Shape 56"/>
            <p:cNvSpPr/>
            <p:nvPr/>
          </p:nvSpPr>
          <p:spPr>
            <a:xfrm>
              <a:off x="239950" y="13044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Shape 57"/>
            <p:cNvSpPr/>
            <p:nvPr/>
          </p:nvSpPr>
          <p:spPr>
            <a:xfrm>
              <a:off x="239950" y="12329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Shape 58"/>
            <p:cNvSpPr/>
            <p:nvPr/>
          </p:nvSpPr>
          <p:spPr>
            <a:xfrm>
              <a:off x="239950" y="11605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a:off x="239950" y="10889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a:off x="239950" y="10165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a:off x="239950" y="9450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a:off x="7210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 name="Shape 63"/>
            <p:cNvSpPr/>
            <p:nvPr/>
          </p:nvSpPr>
          <p:spPr>
            <a:xfrm>
              <a:off x="7137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 name="Shape 64"/>
            <p:cNvSpPr/>
            <p:nvPr/>
          </p:nvSpPr>
          <p:spPr>
            <a:xfrm>
              <a:off x="70645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Shape 65"/>
            <p:cNvSpPr/>
            <p:nvPr/>
          </p:nvSpPr>
          <p:spPr>
            <a:xfrm>
              <a:off x="69921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 name="Shape 66"/>
            <p:cNvSpPr/>
            <p:nvPr/>
          </p:nvSpPr>
          <p:spPr>
            <a:xfrm>
              <a:off x="69196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 name="Shape 67"/>
            <p:cNvSpPr/>
            <p:nvPr/>
          </p:nvSpPr>
          <p:spPr>
            <a:xfrm>
              <a:off x="6847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Shape 68"/>
            <p:cNvSpPr/>
            <p:nvPr/>
          </p:nvSpPr>
          <p:spPr>
            <a:xfrm>
              <a:off x="6774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Shape 69"/>
            <p:cNvSpPr/>
            <p:nvPr/>
          </p:nvSpPr>
          <p:spPr>
            <a:xfrm>
              <a:off x="6702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p:nvPr/>
          </p:nvSpPr>
          <p:spPr>
            <a:xfrm>
              <a:off x="66289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p:nvPr/>
          </p:nvSpPr>
          <p:spPr>
            <a:xfrm>
              <a:off x="65565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a:off x="64840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a:off x="6411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a:off x="633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Shape 75"/>
            <p:cNvSpPr/>
            <p:nvPr/>
          </p:nvSpPr>
          <p:spPr>
            <a:xfrm>
              <a:off x="6266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Shape 76"/>
            <p:cNvSpPr/>
            <p:nvPr/>
          </p:nvSpPr>
          <p:spPr>
            <a:xfrm>
              <a:off x="6193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Shape 77"/>
            <p:cNvSpPr/>
            <p:nvPr/>
          </p:nvSpPr>
          <p:spPr>
            <a:xfrm>
              <a:off x="6120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 name="Shape 78"/>
            <p:cNvSpPr/>
            <p:nvPr/>
          </p:nvSpPr>
          <p:spPr>
            <a:xfrm>
              <a:off x="60484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79"/>
            <p:cNvSpPr/>
            <p:nvPr/>
          </p:nvSpPr>
          <p:spPr>
            <a:xfrm>
              <a:off x="5976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Shape 80"/>
            <p:cNvSpPr/>
            <p:nvPr/>
          </p:nvSpPr>
          <p:spPr>
            <a:xfrm>
              <a:off x="5903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Shape 81"/>
            <p:cNvSpPr/>
            <p:nvPr/>
          </p:nvSpPr>
          <p:spPr>
            <a:xfrm>
              <a:off x="5830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p:nvPr/>
          </p:nvSpPr>
          <p:spPr>
            <a:xfrm>
              <a:off x="5757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 name="Shape 83"/>
            <p:cNvSpPr/>
            <p:nvPr/>
          </p:nvSpPr>
          <p:spPr>
            <a:xfrm>
              <a:off x="5685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Shape 84"/>
            <p:cNvSpPr/>
            <p:nvPr/>
          </p:nvSpPr>
          <p:spPr>
            <a:xfrm>
              <a:off x="56129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Shape 85"/>
            <p:cNvSpPr/>
            <p:nvPr/>
          </p:nvSpPr>
          <p:spPr>
            <a:xfrm>
              <a:off x="5540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Shape 86"/>
            <p:cNvSpPr/>
            <p:nvPr/>
          </p:nvSpPr>
          <p:spPr>
            <a:xfrm>
              <a:off x="5468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p:nvPr/>
          </p:nvSpPr>
          <p:spPr>
            <a:xfrm>
              <a:off x="5394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Shape 88"/>
            <p:cNvSpPr/>
            <p:nvPr/>
          </p:nvSpPr>
          <p:spPr>
            <a:xfrm>
              <a:off x="53222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 name="Shape 89"/>
            <p:cNvSpPr/>
            <p:nvPr/>
          </p:nvSpPr>
          <p:spPr>
            <a:xfrm>
              <a:off x="5249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 name="Shape 90"/>
            <p:cNvSpPr/>
            <p:nvPr/>
          </p:nvSpPr>
          <p:spPr>
            <a:xfrm>
              <a:off x="5177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 name="Shape 91"/>
            <p:cNvSpPr/>
            <p:nvPr/>
          </p:nvSpPr>
          <p:spPr>
            <a:xfrm>
              <a:off x="510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 name="Shape 92"/>
            <p:cNvSpPr/>
            <p:nvPr/>
          </p:nvSpPr>
          <p:spPr>
            <a:xfrm>
              <a:off x="5032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 name="Shape 93"/>
            <p:cNvSpPr/>
            <p:nvPr/>
          </p:nvSpPr>
          <p:spPr>
            <a:xfrm>
              <a:off x="4959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Shape 94"/>
            <p:cNvSpPr/>
            <p:nvPr/>
          </p:nvSpPr>
          <p:spPr>
            <a:xfrm>
              <a:off x="4886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 name="Shape 95"/>
            <p:cNvSpPr/>
            <p:nvPr/>
          </p:nvSpPr>
          <p:spPr>
            <a:xfrm>
              <a:off x="48141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 name="Shape 96"/>
            <p:cNvSpPr/>
            <p:nvPr/>
          </p:nvSpPr>
          <p:spPr>
            <a:xfrm>
              <a:off x="4741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 name="Shape 97"/>
            <p:cNvSpPr/>
            <p:nvPr/>
          </p:nvSpPr>
          <p:spPr>
            <a:xfrm>
              <a:off x="4669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 name="Shape 98"/>
            <p:cNvSpPr/>
            <p:nvPr/>
          </p:nvSpPr>
          <p:spPr>
            <a:xfrm>
              <a:off x="4596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 name="Shape 99"/>
            <p:cNvSpPr/>
            <p:nvPr/>
          </p:nvSpPr>
          <p:spPr>
            <a:xfrm>
              <a:off x="4523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 name="Shape 100"/>
            <p:cNvSpPr/>
            <p:nvPr/>
          </p:nvSpPr>
          <p:spPr>
            <a:xfrm>
              <a:off x="4451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 name="Shape 101"/>
            <p:cNvSpPr/>
            <p:nvPr/>
          </p:nvSpPr>
          <p:spPr>
            <a:xfrm>
              <a:off x="43785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Shape 102"/>
            <p:cNvSpPr/>
            <p:nvPr/>
          </p:nvSpPr>
          <p:spPr>
            <a:xfrm>
              <a:off x="4306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 name="Shape 103"/>
            <p:cNvSpPr/>
            <p:nvPr/>
          </p:nvSpPr>
          <p:spPr>
            <a:xfrm>
              <a:off x="4233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 name="Shape 104"/>
            <p:cNvSpPr/>
            <p:nvPr/>
          </p:nvSpPr>
          <p:spPr>
            <a:xfrm>
              <a:off x="4160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 name="Shape 105"/>
            <p:cNvSpPr/>
            <p:nvPr/>
          </p:nvSpPr>
          <p:spPr>
            <a:xfrm>
              <a:off x="40878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4015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3942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38705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3798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Shape 110"/>
            <p:cNvSpPr/>
            <p:nvPr/>
          </p:nvSpPr>
          <p:spPr>
            <a:xfrm>
              <a:off x="3724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Shape 111"/>
            <p:cNvSpPr/>
            <p:nvPr/>
          </p:nvSpPr>
          <p:spPr>
            <a:xfrm>
              <a:off x="3652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Shape 112"/>
            <p:cNvSpPr/>
            <p:nvPr/>
          </p:nvSpPr>
          <p:spPr>
            <a:xfrm>
              <a:off x="3579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Shape 113"/>
            <p:cNvSpPr/>
            <p:nvPr/>
          </p:nvSpPr>
          <p:spPr>
            <a:xfrm>
              <a:off x="3507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Shape 114"/>
            <p:cNvSpPr/>
            <p:nvPr/>
          </p:nvSpPr>
          <p:spPr>
            <a:xfrm>
              <a:off x="3434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Shape 115"/>
            <p:cNvSpPr/>
            <p:nvPr/>
          </p:nvSpPr>
          <p:spPr>
            <a:xfrm>
              <a:off x="3362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Shape 116"/>
            <p:cNvSpPr/>
            <p:nvPr/>
          </p:nvSpPr>
          <p:spPr>
            <a:xfrm>
              <a:off x="3289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 name="Shape 117"/>
            <p:cNvSpPr/>
            <p:nvPr/>
          </p:nvSpPr>
          <p:spPr>
            <a:xfrm>
              <a:off x="3216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 name="Shape 118"/>
            <p:cNvSpPr/>
            <p:nvPr/>
          </p:nvSpPr>
          <p:spPr>
            <a:xfrm>
              <a:off x="31442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 name="Shape 119"/>
            <p:cNvSpPr/>
            <p:nvPr/>
          </p:nvSpPr>
          <p:spPr>
            <a:xfrm>
              <a:off x="3071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 name="Shape 120"/>
            <p:cNvSpPr/>
            <p:nvPr/>
          </p:nvSpPr>
          <p:spPr>
            <a:xfrm>
              <a:off x="2999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Shape 121"/>
            <p:cNvSpPr/>
            <p:nvPr/>
          </p:nvSpPr>
          <p:spPr>
            <a:xfrm>
              <a:off x="2925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Shape 122"/>
            <p:cNvSpPr/>
            <p:nvPr/>
          </p:nvSpPr>
          <p:spPr>
            <a:xfrm>
              <a:off x="28535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Shape 123"/>
            <p:cNvSpPr/>
            <p:nvPr/>
          </p:nvSpPr>
          <p:spPr>
            <a:xfrm>
              <a:off x="2781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a:off x="27086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Shape 125"/>
            <p:cNvSpPr/>
            <p:nvPr/>
          </p:nvSpPr>
          <p:spPr>
            <a:xfrm>
              <a:off x="2636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 name="Shape 126"/>
            <p:cNvSpPr/>
            <p:nvPr/>
          </p:nvSpPr>
          <p:spPr>
            <a:xfrm>
              <a:off x="2563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 name="Shape 127"/>
            <p:cNvSpPr/>
            <p:nvPr/>
          </p:nvSpPr>
          <p:spPr>
            <a:xfrm>
              <a:off x="2490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 name="Shape 128"/>
            <p:cNvSpPr/>
            <p:nvPr/>
          </p:nvSpPr>
          <p:spPr>
            <a:xfrm>
              <a:off x="2417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 name="Shape 129"/>
            <p:cNvSpPr/>
            <p:nvPr/>
          </p:nvSpPr>
          <p:spPr>
            <a:xfrm>
              <a:off x="2345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 name="Shape 130"/>
            <p:cNvSpPr/>
            <p:nvPr/>
          </p:nvSpPr>
          <p:spPr>
            <a:xfrm>
              <a:off x="2273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 name="Shape 131"/>
            <p:cNvSpPr/>
            <p:nvPr/>
          </p:nvSpPr>
          <p:spPr>
            <a:xfrm>
              <a:off x="2200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 name="Shape 132"/>
            <p:cNvSpPr/>
            <p:nvPr/>
          </p:nvSpPr>
          <p:spPr>
            <a:xfrm>
              <a:off x="2128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 name="Shape 133"/>
            <p:cNvSpPr/>
            <p:nvPr/>
          </p:nvSpPr>
          <p:spPr>
            <a:xfrm>
              <a:off x="2054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 name="Shape 134"/>
            <p:cNvSpPr/>
            <p:nvPr/>
          </p:nvSpPr>
          <p:spPr>
            <a:xfrm>
              <a:off x="1982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 name="Shape 135"/>
            <p:cNvSpPr/>
            <p:nvPr/>
          </p:nvSpPr>
          <p:spPr>
            <a:xfrm>
              <a:off x="19098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 name="Shape 136"/>
            <p:cNvSpPr/>
            <p:nvPr/>
          </p:nvSpPr>
          <p:spPr>
            <a:xfrm>
              <a:off x="1837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Shape 137"/>
            <p:cNvSpPr/>
            <p:nvPr/>
          </p:nvSpPr>
          <p:spPr>
            <a:xfrm>
              <a:off x="1764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 name="Shape 138"/>
            <p:cNvSpPr/>
            <p:nvPr/>
          </p:nvSpPr>
          <p:spPr>
            <a:xfrm>
              <a:off x="1692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 name="Shape 139"/>
            <p:cNvSpPr/>
            <p:nvPr/>
          </p:nvSpPr>
          <p:spPr>
            <a:xfrm>
              <a:off x="161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 name="Shape 140"/>
            <p:cNvSpPr/>
            <p:nvPr/>
          </p:nvSpPr>
          <p:spPr>
            <a:xfrm>
              <a:off x="1546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 name="Shape 141"/>
            <p:cNvSpPr/>
            <p:nvPr/>
          </p:nvSpPr>
          <p:spPr>
            <a:xfrm>
              <a:off x="14742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 name="Shape 142"/>
            <p:cNvSpPr/>
            <p:nvPr/>
          </p:nvSpPr>
          <p:spPr>
            <a:xfrm>
              <a:off x="1401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 name="Shape 143"/>
            <p:cNvSpPr/>
            <p:nvPr/>
          </p:nvSpPr>
          <p:spPr>
            <a:xfrm>
              <a:off x="1329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 name="Shape 144"/>
            <p:cNvSpPr/>
            <p:nvPr/>
          </p:nvSpPr>
          <p:spPr>
            <a:xfrm>
              <a:off x="1256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 name="Shape 145"/>
            <p:cNvSpPr/>
            <p:nvPr/>
          </p:nvSpPr>
          <p:spPr>
            <a:xfrm>
              <a:off x="1183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 name="Shape 146"/>
            <p:cNvSpPr/>
            <p:nvPr/>
          </p:nvSpPr>
          <p:spPr>
            <a:xfrm>
              <a:off x="1111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 name="Shape 147"/>
            <p:cNvSpPr/>
            <p:nvPr/>
          </p:nvSpPr>
          <p:spPr>
            <a:xfrm>
              <a:off x="10387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 name="Shape 148"/>
            <p:cNvSpPr/>
            <p:nvPr/>
          </p:nvSpPr>
          <p:spPr>
            <a:xfrm>
              <a:off x="9662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 name="Shape 149"/>
            <p:cNvSpPr/>
            <p:nvPr/>
          </p:nvSpPr>
          <p:spPr>
            <a:xfrm>
              <a:off x="8938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 name="Shape 150"/>
            <p:cNvSpPr/>
            <p:nvPr/>
          </p:nvSpPr>
          <p:spPr>
            <a:xfrm>
              <a:off x="820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 name="Shape 151"/>
            <p:cNvSpPr/>
            <p:nvPr/>
          </p:nvSpPr>
          <p:spPr>
            <a:xfrm>
              <a:off x="747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 name="Shape 152"/>
            <p:cNvSpPr/>
            <p:nvPr/>
          </p:nvSpPr>
          <p:spPr>
            <a:xfrm>
              <a:off x="675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 name="Shape 153"/>
            <p:cNvSpPr/>
            <p:nvPr/>
          </p:nvSpPr>
          <p:spPr>
            <a:xfrm>
              <a:off x="6031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 name="Shape 154"/>
            <p:cNvSpPr/>
            <p:nvPr/>
          </p:nvSpPr>
          <p:spPr>
            <a:xfrm>
              <a:off x="5306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 name="Shape 155"/>
            <p:cNvSpPr/>
            <p:nvPr/>
          </p:nvSpPr>
          <p:spPr>
            <a:xfrm>
              <a:off x="4582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p:nvPr/>
          </p:nvSpPr>
          <p:spPr>
            <a:xfrm>
              <a:off x="38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 name="Shape 157"/>
            <p:cNvSpPr/>
            <p:nvPr/>
          </p:nvSpPr>
          <p:spPr>
            <a:xfrm>
              <a:off x="312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58" name="Shape 158"/>
          <p:cNvSpPr txBox="1">
            <a:spLocks noGrp="1"/>
          </p:cNvSpPr>
          <p:nvPr>
            <p:ph type="title"/>
          </p:nvPr>
        </p:nvSpPr>
        <p:spPr>
          <a:xfrm>
            <a:off x="747925" y="300033"/>
            <a:ext cx="6791700" cy="11432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1pPr>
            <a:lvl2pPr lvl="1">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2pPr>
            <a:lvl3pPr lvl="2">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3pPr>
            <a:lvl4pPr lvl="3">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4pPr>
            <a:lvl5pPr lvl="4">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5pPr>
            <a:lvl6pPr lvl="5">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6pPr>
            <a:lvl7pPr lvl="6">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7pPr>
            <a:lvl8pPr lvl="7">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8pPr>
            <a:lvl9pPr lvl="8">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9pPr>
          </a:lstStyle>
          <a:p>
            <a:endParaRPr/>
          </a:p>
        </p:txBody>
      </p:sp>
      <p:sp>
        <p:nvSpPr>
          <p:cNvPr id="159" name="Shape 159"/>
          <p:cNvSpPr txBox="1">
            <a:spLocks noGrp="1"/>
          </p:cNvSpPr>
          <p:nvPr>
            <p:ph type="body" idx="1"/>
          </p:nvPr>
        </p:nvSpPr>
        <p:spPr>
          <a:xfrm>
            <a:off x="747925" y="1753200"/>
            <a:ext cx="6791700" cy="4814400"/>
          </a:xfrm>
          <a:prstGeom prst="rect">
            <a:avLst/>
          </a:prstGeom>
          <a:noFill/>
          <a:ln>
            <a:noFill/>
          </a:ln>
        </p:spPr>
        <p:txBody>
          <a:bodyPr spcFirstLastPara="1" wrap="square" lIns="91425" tIns="91425" rIns="91425" bIns="91425" anchor="t" anchorCtr="0"/>
          <a:lstStyle>
            <a:lvl1pPr marL="457200" lvl="0" indent="-393700">
              <a:spcBef>
                <a:spcPts val="600"/>
              </a:spcBef>
              <a:spcAft>
                <a:spcPts val="0"/>
              </a:spcAft>
              <a:buClr>
                <a:srgbClr val="3D4965"/>
              </a:buClr>
              <a:buSzPts val="2600"/>
              <a:buFont typeface="Dosis"/>
              <a:buChar char="✘"/>
              <a:defRPr sz="2600">
                <a:solidFill>
                  <a:srgbClr val="3D4965"/>
                </a:solidFill>
                <a:latin typeface="Dosis"/>
                <a:ea typeface="Dosis"/>
                <a:cs typeface="Dosis"/>
                <a:sym typeface="Dosis"/>
              </a:defRPr>
            </a:lvl1pPr>
            <a:lvl2pPr marL="914400" lvl="1"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2pPr>
            <a:lvl3pPr marL="1371600" lvl="2"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3pPr>
            <a:lvl4pPr marL="1828800" lvl="3"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4pPr>
            <a:lvl5pPr marL="2286000" lvl="4"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5pPr>
            <a:lvl6pPr marL="2743200" lvl="5"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6pPr>
            <a:lvl7pPr marL="3200400" lvl="6"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7pPr>
            <a:lvl8pPr marL="3657600" lvl="7"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8pPr>
            <a:lvl9pPr marL="4114800" lvl="8"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6" r:id="rId5"/>
    <p:sldLayoutId id="2147483659" r:id="rId6"/>
    <p:sldLayoutId id="2147483660"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8.jpe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0.jpeg"/><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2.jpeg"/><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5.png"/><Relationship Id="rId4" Type="http://schemas.openxmlformats.org/officeDocument/2006/relationships/image" Target="../media/image4.jpe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1.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png"/><Relationship Id="rId10" Type="http://schemas.openxmlformats.org/officeDocument/2006/relationships/image" Target="../media/image27.jpeg"/><Relationship Id="rId4" Type="http://schemas.openxmlformats.org/officeDocument/2006/relationships/image" Target="../media/image22.png"/><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4.jpeg"/><Relationship Id="rId5" Type="http://schemas.openxmlformats.org/officeDocument/2006/relationships/image" Target="../media/image32.png"/><Relationship Id="rId4" Type="http://schemas.openxmlformats.org/officeDocument/2006/relationships/image" Target="../media/image31.jpe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0.jpe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chart" Target="../charts/char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8.jpe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41.jpe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8.jpe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48.gif"/><Relationship Id="rId5" Type="http://schemas.openxmlformats.org/officeDocument/2006/relationships/image" Target="../media/image47.png"/><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9.jpe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50.jpeg"/><Relationship Id="rId4" Type="http://schemas.openxmlformats.org/officeDocument/2006/relationships/image" Target="../media/image10.jpe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12.jpe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11.jpe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13.jpe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0.jpe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Shape 516"/>
          <p:cNvSpPr txBox="1">
            <a:spLocks noGrp="1"/>
          </p:cNvSpPr>
          <p:nvPr>
            <p:ph type="ctrTitle"/>
          </p:nvPr>
        </p:nvSpPr>
        <p:spPr>
          <a:xfrm>
            <a:off x="1691680" y="740701"/>
            <a:ext cx="5688632" cy="2794539"/>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sz="7000" dirty="0"/>
              <a:t>ClimbCode</a:t>
            </a:r>
            <a:endParaRPr sz="7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The Workgroup</a:t>
            </a:r>
            <a:endParaRPr sz="4800" dirty="0"/>
          </a:p>
        </p:txBody>
      </p:sp>
      <p:sp>
        <p:nvSpPr>
          <p:cNvPr id="4" name="Shape 547"/>
          <p:cNvSpPr txBox="1">
            <a:spLocks/>
          </p:cNvSpPr>
          <p:nvPr/>
        </p:nvSpPr>
        <p:spPr>
          <a:xfrm>
            <a:off x="323528" y="6083109"/>
            <a:ext cx="50405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9</a:t>
            </a:r>
            <a:endParaRPr lang="es-ES" sz="40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ALVARO\Desktop\Y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7249" y="1623147"/>
            <a:ext cx="2164071" cy="24374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Shape 548"/>
          <p:cNvSpPr txBox="1">
            <a:spLocks/>
          </p:cNvSpPr>
          <p:nvPr/>
        </p:nvSpPr>
        <p:spPr>
          <a:xfrm>
            <a:off x="4139952" y="4060603"/>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buFont typeface="Dosis"/>
              <a:buNone/>
            </a:pPr>
            <a:r>
              <a:rPr lang="es-ES" sz="3000" dirty="0"/>
              <a:t>Álvaro Domínguez Núñez Business Manager</a:t>
            </a:r>
          </a:p>
          <a:p>
            <a:pPr marL="69850" indent="0">
              <a:buFont typeface="Dosis"/>
              <a:buNone/>
            </a:pPr>
            <a:endParaRPr lang="es-ES" sz="3000" dirty="0"/>
          </a:p>
          <a:p>
            <a:endParaRPr lang="es-ES" sz="3000" dirty="0"/>
          </a:p>
          <a:p>
            <a:pPr marL="69850" indent="0">
              <a:buFont typeface="Dosis"/>
              <a:buNone/>
            </a:pPr>
            <a:endParaRPr lang="es-ES" sz="3000" dirty="0"/>
          </a:p>
          <a:p>
            <a:pPr marL="69850" indent="0">
              <a:buFont typeface="Dosis"/>
              <a:buNone/>
            </a:pPr>
            <a:endParaRPr lang="es-ES" sz="3000" dirty="0"/>
          </a:p>
          <a:p>
            <a:pPr marL="0" indent="0">
              <a:buFont typeface="Dosis"/>
              <a:buNone/>
            </a:pPr>
            <a:endParaRPr lang="es-ES" dirty="0"/>
          </a:p>
        </p:txBody>
      </p:sp>
      <p:pic>
        <p:nvPicPr>
          <p:cNvPr id="12" name="Picture 2" descr="C:\Users\ALVARO\Desktop\Alejandro Romá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7981" y="1502200"/>
            <a:ext cx="2596399" cy="25584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3" name="Shape 548"/>
          <p:cNvSpPr txBox="1">
            <a:spLocks/>
          </p:cNvSpPr>
          <p:nvPr/>
        </p:nvSpPr>
        <p:spPr>
          <a:xfrm>
            <a:off x="-108520" y="4060603"/>
            <a:ext cx="5184576" cy="11685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spcBef>
                <a:spcPts val="0"/>
              </a:spcBef>
              <a:buFont typeface="Dosis"/>
              <a:buNone/>
            </a:pPr>
            <a:r>
              <a:rPr lang="es-ES" sz="3000" dirty="0"/>
              <a:t>Alejandro Román Rodríguez </a:t>
            </a:r>
          </a:p>
          <a:p>
            <a:pPr marL="69850" indent="0" algn="ctr">
              <a:spcBef>
                <a:spcPts val="0"/>
              </a:spcBef>
              <a:buFont typeface="Dosis"/>
              <a:buNone/>
            </a:pPr>
            <a:r>
              <a:rPr lang="es-ES" sz="3000" dirty="0"/>
              <a:t>     Project </a:t>
            </a:r>
            <a:r>
              <a:rPr lang="es-ES" sz="3000" dirty="0" smtClean="0"/>
              <a:t>Manager</a:t>
            </a:r>
            <a:endParaRPr lang="es-ES" sz="3000" dirty="0"/>
          </a:p>
          <a:p>
            <a:pPr marL="69850" indent="0">
              <a:buFont typeface="Dosis"/>
              <a:buNone/>
            </a:pPr>
            <a:endParaRPr lang="es-ES" sz="3000" dirty="0"/>
          </a:p>
          <a:p>
            <a:pPr marL="0" indent="0">
              <a:buFont typeface="Dosis"/>
              <a:buNone/>
            </a:pPr>
            <a:endParaRPr lang="es-ES" dirty="0"/>
          </a:p>
        </p:txBody>
      </p:sp>
    </p:spTree>
    <p:extLst>
      <p:ext uri="{BB962C8B-B14F-4D97-AF65-F5344CB8AC3E}">
        <p14:creationId xmlns:p14="http://schemas.microsoft.com/office/powerpoint/2010/main" val="40596924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The Workgroup</a:t>
            </a:r>
            <a:endParaRPr sz="4800" dirty="0"/>
          </a:p>
        </p:txBody>
      </p:sp>
      <p:sp>
        <p:nvSpPr>
          <p:cNvPr id="548" name="Shape 548"/>
          <p:cNvSpPr txBox="1">
            <a:spLocks noGrp="1"/>
          </p:cNvSpPr>
          <p:nvPr>
            <p:ph type="body" idx="1"/>
          </p:nvPr>
        </p:nvSpPr>
        <p:spPr>
          <a:xfrm>
            <a:off x="-108520" y="4039344"/>
            <a:ext cx="5184576" cy="132014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3000" dirty="0"/>
              <a:t>Andrés Fernández </a:t>
            </a:r>
            <a:r>
              <a:rPr lang="es-ES" sz="3000" dirty="0" err="1"/>
              <a:t>Alés</a:t>
            </a:r>
            <a:endParaRPr lang="es-ES" sz="3000" dirty="0"/>
          </a:p>
          <a:p>
            <a:pPr marL="69850" lvl="0" indent="0" algn="ctr">
              <a:spcBef>
                <a:spcPts val="0"/>
              </a:spcBef>
              <a:buNone/>
            </a:pPr>
            <a:r>
              <a:rPr lang="es-ES" sz="3000" dirty="0"/>
              <a:t> Software </a:t>
            </a:r>
            <a:r>
              <a:rPr lang="es-ES" sz="3000" dirty="0" err="1"/>
              <a:t>Engineer</a:t>
            </a:r>
            <a:endParaRPr lang="es-ES" sz="3000" dirty="0"/>
          </a:p>
          <a:p>
            <a:pPr marL="69850" lvl="0" indent="0" algn="ctr" rtl="0">
              <a:spcBef>
                <a:spcPts val="600"/>
              </a:spcBef>
              <a:spcAft>
                <a:spcPts val="0"/>
              </a:spcAft>
              <a:buSzPts val="2500"/>
              <a:buNone/>
            </a:pPr>
            <a:endParaRPr lang="es-ES" sz="3000" dirty="0"/>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8"/>
          <p:cNvSpPr txBox="1">
            <a:spLocks/>
          </p:cNvSpPr>
          <p:nvPr/>
        </p:nvSpPr>
        <p:spPr>
          <a:xfrm>
            <a:off x="4139952" y="4060603"/>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lvl="0" indent="0" algn="ctr">
              <a:spcBef>
                <a:spcPts val="0"/>
              </a:spcBef>
              <a:buNone/>
            </a:pPr>
            <a:r>
              <a:rPr lang="es-ES" sz="3000" dirty="0"/>
              <a:t>Alejandro Garrido Resina</a:t>
            </a:r>
          </a:p>
          <a:p>
            <a:pPr marL="69850" lvl="0" indent="0" algn="ctr">
              <a:spcBef>
                <a:spcPts val="0"/>
              </a:spcBef>
              <a:buNone/>
            </a:pPr>
            <a:r>
              <a:rPr lang="es-ES" sz="3000" dirty="0"/>
              <a:t> Software </a:t>
            </a:r>
            <a:r>
              <a:rPr lang="es-ES" sz="3000" dirty="0" err="1"/>
              <a:t>Engineer</a:t>
            </a:r>
            <a:endParaRPr lang="es-ES" sz="3000" dirty="0"/>
          </a:p>
          <a:p>
            <a:pPr marL="69850" indent="0">
              <a:buFont typeface="Dosis"/>
              <a:buNone/>
            </a:pPr>
            <a:endParaRPr lang="es-ES" sz="3000" dirty="0"/>
          </a:p>
          <a:p>
            <a:endParaRPr lang="es-ES" sz="3000" dirty="0"/>
          </a:p>
          <a:p>
            <a:pPr marL="69850" indent="0">
              <a:buFont typeface="Dosis"/>
              <a:buNone/>
            </a:pPr>
            <a:endParaRPr lang="es-ES" sz="3000" dirty="0"/>
          </a:p>
          <a:p>
            <a:pPr marL="69850" indent="0">
              <a:buFont typeface="Dosis"/>
              <a:buNone/>
            </a:pPr>
            <a:endParaRPr lang="es-ES" sz="3000" dirty="0"/>
          </a:p>
          <a:p>
            <a:pPr marL="0" indent="0">
              <a:buFont typeface="Dosis"/>
              <a:buNone/>
            </a:pPr>
            <a:endParaRPr lang="es-ES" dirty="0"/>
          </a:p>
        </p:txBody>
      </p:sp>
      <p:pic>
        <p:nvPicPr>
          <p:cNvPr id="9" name="Picture 3" descr="C:\Users\ALVARO\Desktop\thi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1605498"/>
            <a:ext cx="2130353" cy="24482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Picture 2" descr="C:\Users\ALVARO\Desktop\Alejandro Garrido.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8849" y="1605498"/>
            <a:ext cx="2234870" cy="24240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10</a:t>
            </a:r>
            <a:endParaRPr lang="es-ES" sz="4000" dirty="0"/>
          </a:p>
        </p:txBody>
      </p:sp>
    </p:spTree>
    <p:extLst>
      <p:ext uri="{BB962C8B-B14F-4D97-AF65-F5344CB8AC3E}">
        <p14:creationId xmlns:p14="http://schemas.microsoft.com/office/powerpoint/2010/main" val="21236340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13" name="Shape 548"/>
          <p:cNvSpPr txBox="1">
            <a:spLocks/>
          </p:cNvSpPr>
          <p:nvPr/>
        </p:nvSpPr>
        <p:spPr>
          <a:xfrm>
            <a:off x="-108520" y="4039344"/>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buFont typeface="Dosis"/>
              <a:buNone/>
            </a:pPr>
            <a:r>
              <a:rPr lang="es-ES" sz="3000" dirty="0"/>
              <a:t>Miguel Ángel Baños Carretón Software </a:t>
            </a:r>
            <a:r>
              <a:rPr lang="es-ES" sz="3000" dirty="0" err="1" smtClean="0"/>
              <a:t>Engineer</a:t>
            </a:r>
            <a:endParaRPr lang="es-ES" sz="3000" dirty="0"/>
          </a:p>
          <a:p>
            <a:pPr marL="0" indent="0">
              <a:buFont typeface="Dosis"/>
              <a:buNone/>
            </a:pPr>
            <a:endParaRPr lang="es-ES" dirty="0"/>
          </a:p>
        </p:txBody>
      </p:sp>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The Workgroup</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8"/>
          <p:cNvSpPr txBox="1">
            <a:spLocks/>
          </p:cNvSpPr>
          <p:nvPr/>
        </p:nvSpPr>
        <p:spPr>
          <a:xfrm>
            <a:off x="4139952" y="4060603"/>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lvl="0" indent="0" algn="ctr">
              <a:spcBef>
                <a:spcPts val="0"/>
              </a:spcBef>
              <a:buNone/>
            </a:pPr>
            <a:r>
              <a:rPr lang="es-ES" sz="3000" dirty="0"/>
              <a:t>Álvaro Sánchez López</a:t>
            </a:r>
          </a:p>
          <a:p>
            <a:pPr marL="69850" lvl="0" indent="0" algn="ctr">
              <a:spcBef>
                <a:spcPts val="0"/>
              </a:spcBef>
              <a:buNone/>
            </a:pPr>
            <a:r>
              <a:rPr lang="es-ES" sz="3000" dirty="0"/>
              <a:t> Software </a:t>
            </a:r>
            <a:r>
              <a:rPr lang="es-ES" sz="3000" dirty="0" err="1"/>
              <a:t>Engineer</a:t>
            </a:r>
            <a:endParaRPr lang="es-ES" sz="3000" dirty="0"/>
          </a:p>
          <a:p>
            <a:pPr marL="69850" indent="0">
              <a:buFont typeface="Dosis"/>
              <a:buNone/>
            </a:pPr>
            <a:endParaRPr lang="es-ES" sz="3000" dirty="0"/>
          </a:p>
          <a:p>
            <a:endParaRPr lang="es-ES" sz="3000" dirty="0"/>
          </a:p>
          <a:p>
            <a:pPr marL="69850" indent="0">
              <a:buFont typeface="Dosis"/>
              <a:buNone/>
            </a:pPr>
            <a:endParaRPr lang="es-ES" sz="3000" dirty="0"/>
          </a:p>
          <a:p>
            <a:pPr marL="69850" indent="0">
              <a:buFont typeface="Dosis"/>
              <a:buNone/>
            </a:pPr>
            <a:endParaRPr lang="es-ES" sz="3000" dirty="0"/>
          </a:p>
          <a:p>
            <a:pPr marL="0" indent="0">
              <a:buFont typeface="Dosis"/>
              <a:buNone/>
            </a:pPr>
            <a:endParaRPr lang="es-ES" dirty="0"/>
          </a:p>
        </p:txBody>
      </p:sp>
      <p:pic>
        <p:nvPicPr>
          <p:cNvPr id="11" name="Picture 3" descr="C:\Users\ALVARO\Desktop\Álvaro Sánchez.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2702" y="1442782"/>
            <a:ext cx="2659075" cy="25035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2" descr="C:\Users\ALVARO\Desktop\Migu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5656" y="1569770"/>
            <a:ext cx="2524873" cy="22495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11</a:t>
            </a:r>
            <a:endParaRPr lang="es-ES" sz="4000" dirty="0"/>
          </a:p>
        </p:txBody>
      </p:sp>
    </p:spTree>
    <p:extLst>
      <p:ext uri="{BB962C8B-B14F-4D97-AF65-F5344CB8AC3E}">
        <p14:creationId xmlns:p14="http://schemas.microsoft.com/office/powerpoint/2010/main" val="14140488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The Workgroup</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ALVARO\Desktop\Jesús Sos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824" y="1484784"/>
            <a:ext cx="2691633" cy="28222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Shape 548"/>
          <p:cNvSpPr txBox="1">
            <a:spLocks noGrp="1"/>
          </p:cNvSpPr>
          <p:nvPr>
            <p:ph type="body" idx="1"/>
          </p:nvPr>
        </p:nvSpPr>
        <p:spPr>
          <a:xfrm>
            <a:off x="2627784" y="4437112"/>
            <a:ext cx="3528392" cy="155003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3000" dirty="0"/>
              <a:t>Jesús Sosa Sánchez</a:t>
            </a:r>
          </a:p>
          <a:p>
            <a:pPr marL="69850" lvl="0" indent="0" algn="ctr">
              <a:spcBef>
                <a:spcPts val="0"/>
              </a:spcBef>
              <a:buNone/>
            </a:pPr>
            <a:r>
              <a:rPr lang="es-ES" sz="3000" dirty="0"/>
              <a:t> Software </a:t>
            </a:r>
            <a:r>
              <a:rPr lang="es-ES" sz="3000" dirty="0" err="1"/>
              <a:t>Engineer</a:t>
            </a:r>
            <a:endParaRPr lang="es-ES" sz="3000" dirty="0"/>
          </a:p>
          <a:p>
            <a:pPr marL="0" lvl="0" indent="0" rtl="0">
              <a:spcBef>
                <a:spcPts val="600"/>
              </a:spcBef>
              <a:spcAft>
                <a:spcPts val="0"/>
              </a:spcAft>
              <a:buNone/>
            </a:pPr>
            <a:endParaRPr dirty="0"/>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12</a:t>
            </a:r>
            <a:endParaRPr lang="es-ES" sz="4000" dirty="0"/>
          </a:p>
        </p:txBody>
      </p:sp>
    </p:spTree>
    <p:extLst>
      <p:ext uri="{BB962C8B-B14F-4D97-AF65-F5344CB8AC3E}">
        <p14:creationId xmlns:p14="http://schemas.microsoft.com/office/powerpoint/2010/main" val="35056792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362284" y="3712355"/>
            <a:ext cx="5301600"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smtClean="0"/>
              <a:t>MVP &amp; Business</a:t>
            </a:r>
            <a:endParaRPr sz="6000" dirty="0"/>
          </a:p>
        </p:txBody>
      </p:sp>
      <p:sp>
        <p:nvSpPr>
          <p:cNvPr id="4" name="Shape 763"/>
          <p:cNvSpPr/>
          <p:nvPr/>
        </p:nvSpPr>
        <p:spPr>
          <a:xfrm>
            <a:off x="1547664" y="2492896"/>
            <a:ext cx="2289898" cy="2662683"/>
          </a:xfrm>
          <a:custGeom>
            <a:avLst/>
            <a:gdLst/>
            <a:ahLst/>
            <a:cxnLst/>
            <a:rect l="0" t="0" r="0" b="0"/>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3078372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MVP &amp; Business</a:t>
            </a:r>
            <a:endParaRPr sz="48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16</a:t>
            </a:r>
            <a:endParaRPr lang="es-ES" sz="4000" dirty="0"/>
          </a:p>
        </p:txBody>
      </p:sp>
      <p:sp>
        <p:nvSpPr>
          <p:cNvPr id="4" name="AutoShape 2" descr="Resultado de imagen de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7170" name="Picture 2" descr="C:\Users\ALVARO\Desktop\negocio (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46" y="2204864"/>
            <a:ext cx="8460236" cy="210576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Resultado de imagen de Interactiv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8667" y="3612750"/>
            <a:ext cx="1242170" cy="1242170"/>
          </a:xfrm>
          <a:prstGeom prst="rect">
            <a:avLst/>
          </a:prstGeom>
          <a:noFill/>
          <a:extLst>
            <a:ext uri="{909E8E84-426E-40DD-AFC4-6F175D3DCCD1}">
              <a14:hiddenFill xmlns:a14="http://schemas.microsoft.com/office/drawing/2010/main">
                <a:solidFill>
                  <a:srgbClr val="FFFFFF"/>
                </a:solidFill>
              </a14:hiddenFill>
            </a:ext>
          </a:extLst>
        </p:spPr>
      </p:pic>
      <p:sp>
        <p:nvSpPr>
          <p:cNvPr id="13" name="Shape 625"/>
          <p:cNvSpPr txBox="1">
            <a:spLocks/>
          </p:cNvSpPr>
          <p:nvPr/>
        </p:nvSpPr>
        <p:spPr>
          <a:xfrm>
            <a:off x="3112603" y="4938293"/>
            <a:ext cx="2664298"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Interactive</a:t>
            </a:r>
          </a:p>
        </p:txBody>
      </p:sp>
    </p:spTree>
    <p:extLst>
      <p:ext uri="{BB962C8B-B14F-4D97-AF65-F5344CB8AC3E}">
        <p14:creationId xmlns:p14="http://schemas.microsoft.com/office/powerpoint/2010/main" val="40678014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MVP &amp; Business</a:t>
            </a:r>
            <a:endParaRPr sz="48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18</a:t>
            </a:r>
            <a:endParaRPr lang="es-ES" sz="4000" dirty="0"/>
          </a:p>
        </p:txBody>
      </p:sp>
      <p:pic>
        <p:nvPicPr>
          <p:cNvPr id="11"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1433512"/>
            <a:ext cx="1930739" cy="23545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n de e=mc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2539" y="1746727"/>
            <a:ext cx="4093339" cy="19262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sultado de imagen de Math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96101" y="3788072"/>
            <a:ext cx="4798503" cy="251921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sultado de imagen de Technology subjec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2376" y="1556792"/>
            <a:ext cx="2280296" cy="228029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sultado de imagen de Economic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91680" y="3887146"/>
            <a:ext cx="2421180" cy="2421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91283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MVP &amp; Business</a:t>
            </a:r>
            <a:endParaRPr sz="4800" dirty="0"/>
          </a:p>
        </p:txBody>
      </p:sp>
      <p:sp>
        <p:nvSpPr>
          <p:cNvPr id="548" name="Shape 548"/>
          <p:cNvSpPr txBox="1">
            <a:spLocks noGrp="1"/>
          </p:cNvSpPr>
          <p:nvPr>
            <p:ph type="body" idx="1"/>
          </p:nvPr>
        </p:nvSpPr>
        <p:spPr>
          <a:xfrm>
            <a:off x="755576" y="1484784"/>
            <a:ext cx="6140400" cy="4814400"/>
          </a:xfrm>
          <a:prstGeom prst="rect">
            <a:avLst/>
          </a:prstGeom>
        </p:spPr>
        <p:txBody>
          <a:bodyPr spcFirstLastPara="1" wrap="square" lIns="91425" tIns="91425" rIns="91425" bIns="91425" anchor="t" anchorCtr="0">
            <a:noAutofit/>
          </a:bodyPr>
          <a:lstStyle/>
          <a:p>
            <a:pPr marL="0" lvl="0" indent="0" algn="just">
              <a:spcBef>
                <a:spcPts val="600"/>
              </a:spcBef>
              <a:spcAft>
                <a:spcPts val="0"/>
              </a:spcAft>
              <a:buNone/>
            </a:pPr>
            <a:r>
              <a:rPr lang="es-ES" sz="3400" dirty="0" err="1"/>
              <a:t>Student</a:t>
            </a:r>
            <a:r>
              <a:rPr lang="es-ES" sz="3400" dirty="0"/>
              <a:t> &amp; </a:t>
            </a:r>
            <a:r>
              <a:rPr lang="es-ES" sz="3400" dirty="0" err="1"/>
              <a:t>Teacher</a:t>
            </a:r>
            <a:r>
              <a:rPr lang="es-ES" sz="3400" dirty="0"/>
              <a:t>:</a:t>
            </a:r>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17</a:t>
            </a:r>
            <a:endParaRPr lang="es-ES" sz="4000" dirty="0"/>
          </a:p>
        </p:txBody>
      </p:sp>
      <p:pic>
        <p:nvPicPr>
          <p:cNvPr id="11"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C:\Users\ALVARO\Desktop\3c22bfb2-eb77-4f07-84c8-f05617bb154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4223" y="2422265"/>
            <a:ext cx="1837312" cy="18373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Resultado de imagen de Interactiv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9505" y="3573535"/>
            <a:ext cx="1372084" cy="1372084"/>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625"/>
          <p:cNvSpPr txBox="1">
            <a:spLocks/>
          </p:cNvSpPr>
          <p:nvPr/>
        </p:nvSpPr>
        <p:spPr>
          <a:xfrm>
            <a:off x="5375884" y="4862567"/>
            <a:ext cx="3195244"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pic>
        <p:nvPicPr>
          <p:cNvPr id="9218" name="Picture 2" descr="C:\Users\ALVARO\Desktop\048-25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1135" y="2422265"/>
            <a:ext cx="3111518" cy="3111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8728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8"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MVP &amp; Business</a:t>
            </a:r>
            <a:endParaRPr sz="4800" dirty="0"/>
          </a:p>
        </p:txBody>
      </p:sp>
      <p:sp>
        <p:nvSpPr>
          <p:cNvPr id="548" name="Shape 548"/>
          <p:cNvSpPr txBox="1">
            <a:spLocks noGrp="1"/>
          </p:cNvSpPr>
          <p:nvPr>
            <p:ph type="body" idx="1"/>
          </p:nvPr>
        </p:nvSpPr>
        <p:spPr>
          <a:xfrm>
            <a:off x="755576" y="1484784"/>
            <a:ext cx="6140400" cy="4814400"/>
          </a:xfrm>
          <a:prstGeom prst="rect">
            <a:avLst/>
          </a:prstGeom>
        </p:spPr>
        <p:txBody>
          <a:bodyPr spcFirstLastPara="1" wrap="square" lIns="91425" tIns="91425" rIns="91425" bIns="91425" anchor="t" anchorCtr="0">
            <a:noAutofit/>
          </a:bodyPr>
          <a:lstStyle/>
          <a:p>
            <a:pPr marL="0" lvl="0" indent="0" algn="just">
              <a:spcBef>
                <a:spcPts val="600"/>
              </a:spcBef>
              <a:spcAft>
                <a:spcPts val="0"/>
              </a:spcAft>
              <a:buNone/>
            </a:pPr>
            <a:r>
              <a:rPr lang="es-ES" sz="3400" dirty="0" err="1"/>
              <a:t>Administrator</a:t>
            </a:r>
            <a:r>
              <a:rPr lang="es-ES" sz="3400" dirty="0"/>
              <a:t>:</a:t>
            </a:r>
          </a:p>
          <a:p>
            <a:pPr marL="0" lvl="0" indent="0" algn="just">
              <a:spcBef>
                <a:spcPts val="600"/>
              </a:spcBef>
              <a:spcAft>
                <a:spcPts val="0"/>
              </a:spcAft>
              <a:buNone/>
            </a:pPr>
            <a:endParaRPr sz="30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19</a:t>
            </a:r>
            <a:endParaRPr lang="es-ES" sz="4000" dirty="0"/>
          </a:p>
        </p:txBody>
      </p:sp>
      <p:pic>
        <p:nvPicPr>
          <p:cNvPr id="2050" name="Picture 2" descr="Resultado de imagen de administrat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888" y="1501345"/>
            <a:ext cx="4507368" cy="4985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8902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C:\Users\ALVARO\Desktop\Swot_espacio_centr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04" y="1"/>
            <a:ext cx="9170404" cy="629142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C:\Users\ALVARO\Desktop\Code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2464" y="1349538"/>
            <a:ext cx="1438897" cy="91671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ALVARO\Desktop\Cance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4561" y="1299973"/>
            <a:ext cx="986154" cy="94861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5" descr="C:\Users\ALVARO\Desktop\192874-200.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5651" y="841629"/>
            <a:ext cx="1967961" cy="196796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3" descr="C:\Users\ALVARO\Desktop\images.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36295" y="1132484"/>
            <a:ext cx="1776031" cy="177603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Imagen relacionada"/>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05726" y="525795"/>
            <a:ext cx="2317458" cy="1852999"/>
          </a:xfrm>
          <a:prstGeom prst="rect">
            <a:avLst/>
          </a:prstGeom>
          <a:noFill/>
          <a:extLst>
            <a:ext uri="{909E8E84-426E-40DD-AFC4-6F175D3DCCD1}">
              <a14:hiddenFill xmlns:a14="http://schemas.microsoft.com/office/drawing/2010/main">
                <a:solidFill>
                  <a:srgbClr val="FFFFFF"/>
                </a:solidFill>
              </a14:hiddenFill>
            </a:ext>
          </a:extLst>
        </p:spPr>
      </p:pic>
      <p:sp>
        <p:nvSpPr>
          <p:cNvPr id="33" name="Shape 766"/>
          <p:cNvSpPr/>
          <p:nvPr/>
        </p:nvSpPr>
        <p:spPr>
          <a:xfrm rot="4908871">
            <a:off x="2855889" y="3411489"/>
            <a:ext cx="1069344" cy="1830244"/>
          </a:xfrm>
          <a:custGeom>
            <a:avLst/>
            <a:gdLst/>
            <a:ahLst/>
            <a:cxnLst/>
            <a:rect l="0" t="0" r="0" b="0"/>
            <a:pathLst>
              <a:path w="16474" h="21073" extrusionOk="0">
                <a:moveTo>
                  <a:pt x="15330" y="779"/>
                </a:moveTo>
                <a:lnTo>
                  <a:pt x="15525" y="950"/>
                </a:lnTo>
                <a:lnTo>
                  <a:pt x="15671" y="1120"/>
                </a:lnTo>
                <a:lnTo>
                  <a:pt x="15428" y="1266"/>
                </a:lnTo>
                <a:lnTo>
                  <a:pt x="15209" y="1387"/>
                </a:lnTo>
                <a:lnTo>
                  <a:pt x="14917" y="1582"/>
                </a:lnTo>
                <a:lnTo>
                  <a:pt x="14625" y="1777"/>
                </a:lnTo>
                <a:lnTo>
                  <a:pt x="14187" y="1777"/>
                </a:lnTo>
                <a:lnTo>
                  <a:pt x="13773" y="1752"/>
                </a:lnTo>
                <a:lnTo>
                  <a:pt x="14235" y="1460"/>
                </a:lnTo>
                <a:lnTo>
                  <a:pt x="14819" y="1120"/>
                </a:lnTo>
                <a:lnTo>
                  <a:pt x="15038" y="1023"/>
                </a:lnTo>
                <a:lnTo>
                  <a:pt x="15160" y="974"/>
                </a:lnTo>
                <a:lnTo>
                  <a:pt x="15257" y="925"/>
                </a:lnTo>
                <a:lnTo>
                  <a:pt x="15330" y="852"/>
                </a:lnTo>
                <a:lnTo>
                  <a:pt x="15330" y="779"/>
                </a:lnTo>
                <a:close/>
                <a:moveTo>
                  <a:pt x="15817" y="1485"/>
                </a:moveTo>
                <a:lnTo>
                  <a:pt x="15890" y="1679"/>
                </a:lnTo>
                <a:lnTo>
                  <a:pt x="15914" y="1898"/>
                </a:lnTo>
                <a:lnTo>
                  <a:pt x="15744" y="1971"/>
                </a:lnTo>
                <a:lnTo>
                  <a:pt x="15574" y="2044"/>
                </a:lnTo>
                <a:lnTo>
                  <a:pt x="15257" y="2215"/>
                </a:lnTo>
                <a:lnTo>
                  <a:pt x="15111" y="2312"/>
                </a:lnTo>
                <a:lnTo>
                  <a:pt x="14941" y="2409"/>
                </a:lnTo>
                <a:lnTo>
                  <a:pt x="14941" y="2409"/>
                </a:lnTo>
                <a:lnTo>
                  <a:pt x="14965" y="2117"/>
                </a:lnTo>
                <a:lnTo>
                  <a:pt x="14990" y="1996"/>
                </a:lnTo>
                <a:lnTo>
                  <a:pt x="14990" y="1898"/>
                </a:lnTo>
                <a:lnTo>
                  <a:pt x="15209" y="1777"/>
                </a:lnTo>
                <a:lnTo>
                  <a:pt x="15525" y="1631"/>
                </a:lnTo>
                <a:lnTo>
                  <a:pt x="15817" y="1485"/>
                </a:lnTo>
                <a:close/>
                <a:moveTo>
                  <a:pt x="15963" y="2239"/>
                </a:moveTo>
                <a:lnTo>
                  <a:pt x="15963" y="2774"/>
                </a:lnTo>
                <a:lnTo>
                  <a:pt x="15914" y="2799"/>
                </a:lnTo>
                <a:lnTo>
                  <a:pt x="15695" y="2896"/>
                </a:lnTo>
                <a:lnTo>
                  <a:pt x="15476" y="2993"/>
                </a:lnTo>
                <a:lnTo>
                  <a:pt x="14917" y="3285"/>
                </a:lnTo>
                <a:lnTo>
                  <a:pt x="14941" y="2774"/>
                </a:lnTo>
                <a:lnTo>
                  <a:pt x="15233" y="2604"/>
                </a:lnTo>
                <a:lnTo>
                  <a:pt x="15525" y="2409"/>
                </a:lnTo>
                <a:lnTo>
                  <a:pt x="15744" y="2312"/>
                </a:lnTo>
                <a:lnTo>
                  <a:pt x="15963" y="2239"/>
                </a:lnTo>
                <a:close/>
                <a:moveTo>
                  <a:pt x="15939" y="3115"/>
                </a:moveTo>
                <a:lnTo>
                  <a:pt x="15914" y="3577"/>
                </a:lnTo>
                <a:lnTo>
                  <a:pt x="15647" y="3699"/>
                </a:lnTo>
                <a:lnTo>
                  <a:pt x="15403" y="3821"/>
                </a:lnTo>
                <a:lnTo>
                  <a:pt x="14917" y="4113"/>
                </a:lnTo>
                <a:lnTo>
                  <a:pt x="14917" y="3553"/>
                </a:lnTo>
                <a:lnTo>
                  <a:pt x="15087" y="3504"/>
                </a:lnTo>
                <a:lnTo>
                  <a:pt x="15233" y="3431"/>
                </a:lnTo>
                <a:lnTo>
                  <a:pt x="15549" y="3285"/>
                </a:lnTo>
                <a:lnTo>
                  <a:pt x="15744" y="3212"/>
                </a:lnTo>
                <a:lnTo>
                  <a:pt x="15939" y="3115"/>
                </a:lnTo>
                <a:close/>
                <a:moveTo>
                  <a:pt x="15866" y="3942"/>
                </a:moveTo>
                <a:lnTo>
                  <a:pt x="15841" y="4429"/>
                </a:lnTo>
                <a:lnTo>
                  <a:pt x="15574" y="4575"/>
                </a:lnTo>
                <a:lnTo>
                  <a:pt x="15330" y="4697"/>
                </a:lnTo>
                <a:lnTo>
                  <a:pt x="15136" y="4818"/>
                </a:lnTo>
                <a:lnTo>
                  <a:pt x="14965" y="4964"/>
                </a:lnTo>
                <a:lnTo>
                  <a:pt x="14892" y="5013"/>
                </a:lnTo>
                <a:lnTo>
                  <a:pt x="14917" y="4405"/>
                </a:lnTo>
                <a:lnTo>
                  <a:pt x="15160" y="4307"/>
                </a:lnTo>
                <a:lnTo>
                  <a:pt x="15403" y="4186"/>
                </a:lnTo>
                <a:lnTo>
                  <a:pt x="15647" y="4064"/>
                </a:lnTo>
                <a:lnTo>
                  <a:pt x="15866" y="3942"/>
                </a:lnTo>
                <a:close/>
                <a:moveTo>
                  <a:pt x="15841" y="4794"/>
                </a:moveTo>
                <a:lnTo>
                  <a:pt x="15841" y="5329"/>
                </a:lnTo>
                <a:lnTo>
                  <a:pt x="15525" y="5500"/>
                </a:lnTo>
                <a:lnTo>
                  <a:pt x="15209" y="5670"/>
                </a:lnTo>
                <a:lnTo>
                  <a:pt x="14892" y="5865"/>
                </a:lnTo>
                <a:lnTo>
                  <a:pt x="14892" y="5256"/>
                </a:lnTo>
                <a:lnTo>
                  <a:pt x="15038" y="5208"/>
                </a:lnTo>
                <a:lnTo>
                  <a:pt x="15403" y="5013"/>
                </a:lnTo>
                <a:lnTo>
                  <a:pt x="15622" y="4891"/>
                </a:lnTo>
                <a:lnTo>
                  <a:pt x="15841" y="4794"/>
                </a:lnTo>
                <a:close/>
                <a:moveTo>
                  <a:pt x="15841" y="5694"/>
                </a:moveTo>
                <a:lnTo>
                  <a:pt x="15841" y="6230"/>
                </a:lnTo>
                <a:lnTo>
                  <a:pt x="15598" y="6376"/>
                </a:lnTo>
                <a:lnTo>
                  <a:pt x="15379" y="6497"/>
                </a:lnTo>
                <a:lnTo>
                  <a:pt x="15136" y="6668"/>
                </a:lnTo>
                <a:lnTo>
                  <a:pt x="15014" y="6765"/>
                </a:lnTo>
                <a:lnTo>
                  <a:pt x="14892" y="6862"/>
                </a:lnTo>
                <a:lnTo>
                  <a:pt x="14892" y="6181"/>
                </a:lnTo>
                <a:lnTo>
                  <a:pt x="15087" y="6108"/>
                </a:lnTo>
                <a:lnTo>
                  <a:pt x="15282" y="6011"/>
                </a:lnTo>
                <a:lnTo>
                  <a:pt x="15841" y="5694"/>
                </a:lnTo>
                <a:close/>
                <a:moveTo>
                  <a:pt x="15817" y="6692"/>
                </a:moveTo>
                <a:lnTo>
                  <a:pt x="15817" y="7179"/>
                </a:lnTo>
                <a:lnTo>
                  <a:pt x="15282" y="7422"/>
                </a:lnTo>
                <a:lnTo>
                  <a:pt x="15087" y="7495"/>
                </a:lnTo>
                <a:lnTo>
                  <a:pt x="14892" y="7592"/>
                </a:lnTo>
                <a:lnTo>
                  <a:pt x="14892" y="7057"/>
                </a:lnTo>
                <a:lnTo>
                  <a:pt x="15038" y="7033"/>
                </a:lnTo>
                <a:lnTo>
                  <a:pt x="15184" y="6984"/>
                </a:lnTo>
                <a:lnTo>
                  <a:pt x="15476" y="6838"/>
                </a:lnTo>
                <a:lnTo>
                  <a:pt x="15817" y="6692"/>
                </a:lnTo>
                <a:close/>
                <a:moveTo>
                  <a:pt x="15817" y="7617"/>
                </a:moveTo>
                <a:lnTo>
                  <a:pt x="15817" y="8079"/>
                </a:lnTo>
                <a:lnTo>
                  <a:pt x="15355" y="8298"/>
                </a:lnTo>
                <a:lnTo>
                  <a:pt x="15136" y="8420"/>
                </a:lnTo>
                <a:lnTo>
                  <a:pt x="14917" y="8566"/>
                </a:lnTo>
                <a:lnTo>
                  <a:pt x="14892" y="7933"/>
                </a:lnTo>
                <a:lnTo>
                  <a:pt x="15111" y="7884"/>
                </a:lnTo>
                <a:lnTo>
                  <a:pt x="15330" y="7811"/>
                </a:lnTo>
                <a:lnTo>
                  <a:pt x="15817" y="7617"/>
                </a:lnTo>
                <a:close/>
                <a:moveTo>
                  <a:pt x="15817" y="8420"/>
                </a:moveTo>
                <a:lnTo>
                  <a:pt x="15817" y="8931"/>
                </a:lnTo>
                <a:lnTo>
                  <a:pt x="15720" y="8955"/>
                </a:lnTo>
                <a:lnTo>
                  <a:pt x="15598" y="9004"/>
                </a:lnTo>
                <a:lnTo>
                  <a:pt x="15452" y="9101"/>
                </a:lnTo>
                <a:lnTo>
                  <a:pt x="15184" y="9271"/>
                </a:lnTo>
                <a:lnTo>
                  <a:pt x="15038" y="9368"/>
                </a:lnTo>
                <a:lnTo>
                  <a:pt x="14917" y="9490"/>
                </a:lnTo>
                <a:lnTo>
                  <a:pt x="14917" y="8882"/>
                </a:lnTo>
                <a:lnTo>
                  <a:pt x="15160" y="8760"/>
                </a:lnTo>
                <a:lnTo>
                  <a:pt x="15817" y="8420"/>
                </a:lnTo>
                <a:close/>
                <a:moveTo>
                  <a:pt x="15817" y="9295"/>
                </a:moveTo>
                <a:lnTo>
                  <a:pt x="15817" y="9782"/>
                </a:lnTo>
                <a:lnTo>
                  <a:pt x="15574" y="9904"/>
                </a:lnTo>
                <a:lnTo>
                  <a:pt x="15355" y="10025"/>
                </a:lnTo>
                <a:lnTo>
                  <a:pt x="15136" y="10147"/>
                </a:lnTo>
                <a:lnTo>
                  <a:pt x="14917" y="10269"/>
                </a:lnTo>
                <a:lnTo>
                  <a:pt x="14917" y="9782"/>
                </a:lnTo>
                <a:lnTo>
                  <a:pt x="15111" y="9709"/>
                </a:lnTo>
                <a:lnTo>
                  <a:pt x="15282" y="9612"/>
                </a:lnTo>
                <a:lnTo>
                  <a:pt x="15622" y="9393"/>
                </a:lnTo>
                <a:lnTo>
                  <a:pt x="15817" y="9295"/>
                </a:lnTo>
                <a:close/>
                <a:moveTo>
                  <a:pt x="15817" y="10244"/>
                </a:moveTo>
                <a:lnTo>
                  <a:pt x="15817" y="10634"/>
                </a:lnTo>
                <a:lnTo>
                  <a:pt x="15574" y="10804"/>
                </a:lnTo>
                <a:lnTo>
                  <a:pt x="15403" y="10950"/>
                </a:lnTo>
                <a:lnTo>
                  <a:pt x="14941" y="11242"/>
                </a:lnTo>
                <a:lnTo>
                  <a:pt x="14917" y="10682"/>
                </a:lnTo>
                <a:lnTo>
                  <a:pt x="15087" y="10609"/>
                </a:lnTo>
                <a:lnTo>
                  <a:pt x="15257" y="10536"/>
                </a:lnTo>
                <a:lnTo>
                  <a:pt x="15549" y="10366"/>
                </a:lnTo>
                <a:lnTo>
                  <a:pt x="15817" y="10244"/>
                </a:lnTo>
                <a:close/>
                <a:moveTo>
                  <a:pt x="15817" y="11145"/>
                </a:moveTo>
                <a:lnTo>
                  <a:pt x="15817" y="11850"/>
                </a:lnTo>
                <a:lnTo>
                  <a:pt x="15622" y="11972"/>
                </a:lnTo>
                <a:lnTo>
                  <a:pt x="15501" y="12069"/>
                </a:lnTo>
                <a:lnTo>
                  <a:pt x="14965" y="12459"/>
                </a:lnTo>
                <a:lnTo>
                  <a:pt x="14941" y="11656"/>
                </a:lnTo>
                <a:lnTo>
                  <a:pt x="15111" y="11583"/>
                </a:lnTo>
                <a:lnTo>
                  <a:pt x="15282" y="11485"/>
                </a:lnTo>
                <a:lnTo>
                  <a:pt x="15598" y="11291"/>
                </a:lnTo>
                <a:lnTo>
                  <a:pt x="15817" y="11145"/>
                </a:lnTo>
                <a:close/>
                <a:moveTo>
                  <a:pt x="15817" y="12337"/>
                </a:moveTo>
                <a:lnTo>
                  <a:pt x="15817" y="13091"/>
                </a:lnTo>
                <a:lnTo>
                  <a:pt x="15549" y="13237"/>
                </a:lnTo>
                <a:lnTo>
                  <a:pt x="15282" y="13432"/>
                </a:lnTo>
                <a:lnTo>
                  <a:pt x="15136" y="13529"/>
                </a:lnTo>
                <a:lnTo>
                  <a:pt x="14965" y="13651"/>
                </a:lnTo>
                <a:lnTo>
                  <a:pt x="14965" y="12872"/>
                </a:lnTo>
                <a:lnTo>
                  <a:pt x="15136" y="12775"/>
                </a:lnTo>
                <a:lnTo>
                  <a:pt x="15282" y="12702"/>
                </a:lnTo>
                <a:lnTo>
                  <a:pt x="15574" y="12507"/>
                </a:lnTo>
                <a:lnTo>
                  <a:pt x="15817" y="12337"/>
                </a:lnTo>
                <a:close/>
                <a:moveTo>
                  <a:pt x="15817" y="13481"/>
                </a:moveTo>
                <a:lnTo>
                  <a:pt x="15841" y="13919"/>
                </a:lnTo>
                <a:lnTo>
                  <a:pt x="15452" y="14138"/>
                </a:lnTo>
                <a:lnTo>
                  <a:pt x="15087" y="14405"/>
                </a:lnTo>
                <a:lnTo>
                  <a:pt x="14990" y="14478"/>
                </a:lnTo>
                <a:lnTo>
                  <a:pt x="14965" y="13992"/>
                </a:lnTo>
                <a:lnTo>
                  <a:pt x="15209" y="13870"/>
                </a:lnTo>
                <a:lnTo>
                  <a:pt x="15403" y="13748"/>
                </a:lnTo>
                <a:lnTo>
                  <a:pt x="15817" y="13481"/>
                </a:lnTo>
                <a:close/>
                <a:moveTo>
                  <a:pt x="15841" y="14381"/>
                </a:moveTo>
                <a:lnTo>
                  <a:pt x="15866" y="14795"/>
                </a:lnTo>
                <a:lnTo>
                  <a:pt x="15720" y="14868"/>
                </a:lnTo>
                <a:lnTo>
                  <a:pt x="15598" y="14965"/>
                </a:lnTo>
                <a:lnTo>
                  <a:pt x="15355" y="15135"/>
                </a:lnTo>
                <a:lnTo>
                  <a:pt x="14990" y="15354"/>
                </a:lnTo>
                <a:lnTo>
                  <a:pt x="14990" y="14941"/>
                </a:lnTo>
                <a:lnTo>
                  <a:pt x="15160" y="14843"/>
                </a:lnTo>
                <a:lnTo>
                  <a:pt x="15330" y="14722"/>
                </a:lnTo>
                <a:lnTo>
                  <a:pt x="15622" y="14503"/>
                </a:lnTo>
                <a:lnTo>
                  <a:pt x="15841" y="14381"/>
                </a:lnTo>
                <a:close/>
                <a:moveTo>
                  <a:pt x="15866" y="15330"/>
                </a:moveTo>
                <a:lnTo>
                  <a:pt x="15890" y="15865"/>
                </a:lnTo>
                <a:lnTo>
                  <a:pt x="15866" y="15865"/>
                </a:lnTo>
                <a:lnTo>
                  <a:pt x="15695" y="15914"/>
                </a:lnTo>
                <a:lnTo>
                  <a:pt x="15549" y="15963"/>
                </a:lnTo>
                <a:lnTo>
                  <a:pt x="15257" y="16157"/>
                </a:lnTo>
                <a:lnTo>
                  <a:pt x="15014" y="16279"/>
                </a:lnTo>
                <a:lnTo>
                  <a:pt x="14990" y="15768"/>
                </a:lnTo>
                <a:lnTo>
                  <a:pt x="15136" y="15719"/>
                </a:lnTo>
                <a:lnTo>
                  <a:pt x="15282" y="15646"/>
                </a:lnTo>
                <a:lnTo>
                  <a:pt x="15574" y="15500"/>
                </a:lnTo>
                <a:lnTo>
                  <a:pt x="15866" y="15330"/>
                </a:lnTo>
                <a:close/>
                <a:moveTo>
                  <a:pt x="15890" y="16230"/>
                </a:moveTo>
                <a:lnTo>
                  <a:pt x="15890" y="16644"/>
                </a:lnTo>
                <a:lnTo>
                  <a:pt x="15793" y="16644"/>
                </a:lnTo>
                <a:lnTo>
                  <a:pt x="15598" y="16717"/>
                </a:lnTo>
                <a:lnTo>
                  <a:pt x="15403" y="16790"/>
                </a:lnTo>
                <a:lnTo>
                  <a:pt x="15184" y="16887"/>
                </a:lnTo>
                <a:lnTo>
                  <a:pt x="15014" y="17009"/>
                </a:lnTo>
                <a:lnTo>
                  <a:pt x="15014" y="16644"/>
                </a:lnTo>
                <a:lnTo>
                  <a:pt x="15160" y="16595"/>
                </a:lnTo>
                <a:lnTo>
                  <a:pt x="15306" y="16522"/>
                </a:lnTo>
                <a:lnTo>
                  <a:pt x="15598" y="16401"/>
                </a:lnTo>
                <a:lnTo>
                  <a:pt x="15890" y="16230"/>
                </a:lnTo>
                <a:close/>
                <a:moveTo>
                  <a:pt x="12629" y="2166"/>
                </a:moveTo>
                <a:lnTo>
                  <a:pt x="13627" y="2239"/>
                </a:lnTo>
                <a:lnTo>
                  <a:pt x="14600" y="2239"/>
                </a:lnTo>
                <a:lnTo>
                  <a:pt x="14527" y="3285"/>
                </a:lnTo>
                <a:lnTo>
                  <a:pt x="14479" y="4380"/>
                </a:lnTo>
                <a:lnTo>
                  <a:pt x="14454" y="4380"/>
                </a:lnTo>
                <a:lnTo>
                  <a:pt x="14430" y="4405"/>
                </a:lnTo>
                <a:lnTo>
                  <a:pt x="14454" y="4429"/>
                </a:lnTo>
                <a:lnTo>
                  <a:pt x="14479" y="4429"/>
                </a:lnTo>
                <a:lnTo>
                  <a:pt x="14430" y="6059"/>
                </a:lnTo>
                <a:lnTo>
                  <a:pt x="14430" y="7738"/>
                </a:lnTo>
                <a:lnTo>
                  <a:pt x="14430" y="9441"/>
                </a:lnTo>
                <a:lnTo>
                  <a:pt x="14454" y="11169"/>
                </a:lnTo>
                <a:lnTo>
                  <a:pt x="14527" y="14527"/>
                </a:lnTo>
                <a:lnTo>
                  <a:pt x="14552" y="16109"/>
                </a:lnTo>
                <a:lnTo>
                  <a:pt x="14552" y="17617"/>
                </a:lnTo>
                <a:lnTo>
                  <a:pt x="14138" y="17617"/>
                </a:lnTo>
                <a:lnTo>
                  <a:pt x="13724" y="17593"/>
                </a:lnTo>
                <a:lnTo>
                  <a:pt x="13286" y="17593"/>
                </a:lnTo>
                <a:lnTo>
                  <a:pt x="12873" y="17568"/>
                </a:lnTo>
                <a:lnTo>
                  <a:pt x="9637" y="17593"/>
                </a:lnTo>
                <a:lnTo>
                  <a:pt x="6425" y="17593"/>
                </a:lnTo>
                <a:lnTo>
                  <a:pt x="5232" y="17544"/>
                </a:lnTo>
                <a:lnTo>
                  <a:pt x="4016" y="17520"/>
                </a:lnTo>
                <a:lnTo>
                  <a:pt x="2434" y="17520"/>
                </a:lnTo>
                <a:lnTo>
                  <a:pt x="1899" y="17544"/>
                </a:lnTo>
                <a:lnTo>
                  <a:pt x="1923" y="17495"/>
                </a:lnTo>
                <a:lnTo>
                  <a:pt x="1923" y="17447"/>
                </a:lnTo>
                <a:lnTo>
                  <a:pt x="1899" y="17252"/>
                </a:lnTo>
                <a:lnTo>
                  <a:pt x="1899" y="16936"/>
                </a:lnTo>
                <a:lnTo>
                  <a:pt x="1899" y="16620"/>
                </a:lnTo>
                <a:lnTo>
                  <a:pt x="1972" y="14040"/>
                </a:lnTo>
                <a:lnTo>
                  <a:pt x="2021" y="12751"/>
                </a:lnTo>
                <a:lnTo>
                  <a:pt x="2021" y="11485"/>
                </a:lnTo>
                <a:lnTo>
                  <a:pt x="2045" y="8955"/>
                </a:lnTo>
                <a:lnTo>
                  <a:pt x="2021" y="5208"/>
                </a:lnTo>
                <a:lnTo>
                  <a:pt x="1996" y="3164"/>
                </a:lnTo>
                <a:lnTo>
                  <a:pt x="1972" y="2507"/>
                </a:lnTo>
                <a:lnTo>
                  <a:pt x="1948" y="2190"/>
                </a:lnTo>
                <a:lnTo>
                  <a:pt x="2459" y="2263"/>
                </a:lnTo>
                <a:lnTo>
                  <a:pt x="2970" y="2312"/>
                </a:lnTo>
                <a:lnTo>
                  <a:pt x="3505" y="2336"/>
                </a:lnTo>
                <a:lnTo>
                  <a:pt x="4040" y="2336"/>
                </a:lnTo>
                <a:lnTo>
                  <a:pt x="5111" y="2288"/>
                </a:lnTo>
                <a:lnTo>
                  <a:pt x="6133" y="2239"/>
                </a:lnTo>
                <a:lnTo>
                  <a:pt x="7398" y="2215"/>
                </a:lnTo>
                <a:lnTo>
                  <a:pt x="9393" y="2190"/>
                </a:lnTo>
                <a:lnTo>
                  <a:pt x="11364" y="2166"/>
                </a:lnTo>
                <a:close/>
                <a:moveTo>
                  <a:pt x="15890" y="16912"/>
                </a:moveTo>
                <a:lnTo>
                  <a:pt x="15890" y="16960"/>
                </a:lnTo>
                <a:lnTo>
                  <a:pt x="15890" y="17350"/>
                </a:lnTo>
                <a:lnTo>
                  <a:pt x="15768" y="17350"/>
                </a:lnTo>
                <a:lnTo>
                  <a:pt x="15671" y="17398"/>
                </a:lnTo>
                <a:lnTo>
                  <a:pt x="15452" y="17520"/>
                </a:lnTo>
                <a:lnTo>
                  <a:pt x="15209" y="17666"/>
                </a:lnTo>
                <a:lnTo>
                  <a:pt x="15136" y="17593"/>
                </a:lnTo>
                <a:lnTo>
                  <a:pt x="15087" y="17568"/>
                </a:lnTo>
                <a:lnTo>
                  <a:pt x="15014" y="17544"/>
                </a:lnTo>
                <a:lnTo>
                  <a:pt x="15014" y="17301"/>
                </a:lnTo>
                <a:lnTo>
                  <a:pt x="15233" y="17228"/>
                </a:lnTo>
                <a:lnTo>
                  <a:pt x="15452" y="17131"/>
                </a:lnTo>
                <a:lnTo>
                  <a:pt x="15890" y="16912"/>
                </a:lnTo>
                <a:close/>
                <a:moveTo>
                  <a:pt x="8469" y="18663"/>
                </a:moveTo>
                <a:lnTo>
                  <a:pt x="8590" y="18712"/>
                </a:lnTo>
                <a:lnTo>
                  <a:pt x="8663" y="18809"/>
                </a:lnTo>
                <a:lnTo>
                  <a:pt x="8761" y="18980"/>
                </a:lnTo>
                <a:lnTo>
                  <a:pt x="8785" y="19077"/>
                </a:lnTo>
                <a:lnTo>
                  <a:pt x="8785" y="19199"/>
                </a:lnTo>
                <a:lnTo>
                  <a:pt x="8785" y="19320"/>
                </a:lnTo>
                <a:lnTo>
                  <a:pt x="8785" y="19442"/>
                </a:lnTo>
                <a:lnTo>
                  <a:pt x="8761" y="19539"/>
                </a:lnTo>
                <a:lnTo>
                  <a:pt x="8712" y="19661"/>
                </a:lnTo>
                <a:lnTo>
                  <a:pt x="8639" y="19758"/>
                </a:lnTo>
                <a:lnTo>
                  <a:pt x="8542" y="19831"/>
                </a:lnTo>
                <a:lnTo>
                  <a:pt x="8420" y="19904"/>
                </a:lnTo>
                <a:lnTo>
                  <a:pt x="8274" y="19929"/>
                </a:lnTo>
                <a:lnTo>
                  <a:pt x="8128" y="19929"/>
                </a:lnTo>
                <a:lnTo>
                  <a:pt x="8006" y="19880"/>
                </a:lnTo>
                <a:lnTo>
                  <a:pt x="7860" y="19831"/>
                </a:lnTo>
                <a:lnTo>
                  <a:pt x="7763" y="19734"/>
                </a:lnTo>
                <a:lnTo>
                  <a:pt x="7690" y="19612"/>
                </a:lnTo>
                <a:lnTo>
                  <a:pt x="7641" y="19491"/>
                </a:lnTo>
                <a:lnTo>
                  <a:pt x="7641" y="19345"/>
                </a:lnTo>
                <a:lnTo>
                  <a:pt x="7666" y="19174"/>
                </a:lnTo>
                <a:lnTo>
                  <a:pt x="7714" y="19053"/>
                </a:lnTo>
                <a:lnTo>
                  <a:pt x="7787" y="18907"/>
                </a:lnTo>
                <a:lnTo>
                  <a:pt x="7885" y="18809"/>
                </a:lnTo>
                <a:lnTo>
                  <a:pt x="7958" y="18736"/>
                </a:lnTo>
                <a:lnTo>
                  <a:pt x="8031" y="18761"/>
                </a:lnTo>
                <a:lnTo>
                  <a:pt x="8104" y="18736"/>
                </a:lnTo>
                <a:lnTo>
                  <a:pt x="8201" y="18712"/>
                </a:lnTo>
                <a:lnTo>
                  <a:pt x="8250" y="18712"/>
                </a:lnTo>
                <a:lnTo>
                  <a:pt x="8298" y="18688"/>
                </a:lnTo>
                <a:lnTo>
                  <a:pt x="8323" y="18663"/>
                </a:lnTo>
                <a:close/>
                <a:moveTo>
                  <a:pt x="8347" y="18177"/>
                </a:moveTo>
                <a:lnTo>
                  <a:pt x="8152" y="18201"/>
                </a:lnTo>
                <a:lnTo>
                  <a:pt x="8055" y="18250"/>
                </a:lnTo>
                <a:lnTo>
                  <a:pt x="7982" y="18298"/>
                </a:lnTo>
                <a:lnTo>
                  <a:pt x="7885" y="18323"/>
                </a:lnTo>
                <a:lnTo>
                  <a:pt x="7763" y="18347"/>
                </a:lnTo>
                <a:lnTo>
                  <a:pt x="7666" y="18420"/>
                </a:lnTo>
                <a:lnTo>
                  <a:pt x="7568" y="18469"/>
                </a:lnTo>
                <a:lnTo>
                  <a:pt x="7471" y="18566"/>
                </a:lnTo>
                <a:lnTo>
                  <a:pt x="7398" y="18663"/>
                </a:lnTo>
                <a:lnTo>
                  <a:pt x="7349" y="18761"/>
                </a:lnTo>
                <a:lnTo>
                  <a:pt x="7276" y="18882"/>
                </a:lnTo>
                <a:lnTo>
                  <a:pt x="7228" y="19126"/>
                </a:lnTo>
                <a:lnTo>
                  <a:pt x="7179" y="19369"/>
                </a:lnTo>
                <a:lnTo>
                  <a:pt x="7179" y="19515"/>
                </a:lnTo>
                <a:lnTo>
                  <a:pt x="7203" y="19637"/>
                </a:lnTo>
                <a:lnTo>
                  <a:pt x="7252" y="19758"/>
                </a:lnTo>
                <a:lnTo>
                  <a:pt x="7301" y="19880"/>
                </a:lnTo>
                <a:lnTo>
                  <a:pt x="7349" y="19977"/>
                </a:lnTo>
                <a:lnTo>
                  <a:pt x="7447" y="20075"/>
                </a:lnTo>
                <a:lnTo>
                  <a:pt x="7520" y="20148"/>
                </a:lnTo>
                <a:lnTo>
                  <a:pt x="7641" y="20221"/>
                </a:lnTo>
                <a:lnTo>
                  <a:pt x="7739" y="20294"/>
                </a:lnTo>
                <a:lnTo>
                  <a:pt x="7860" y="20342"/>
                </a:lnTo>
                <a:lnTo>
                  <a:pt x="7982" y="20367"/>
                </a:lnTo>
                <a:lnTo>
                  <a:pt x="8104" y="20391"/>
                </a:lnTo>
                <a:lnTo>
                  <a:pt x="8225" y="20391"/>
                </a:lnTo>
                <a:lnTo>
                  <a:pt x="8371" y="20367"/>
                </a:lnTo>
                <a:lnTo>
                  <a:pt x="8493" y="20342"/>
                </a:lnTo>
                <a:lnTo>
                  <a:pt x="8615" y="20294"/>
                </a:lnTo>
                <a:lnTo>
                  <a:pt x="8809" y="20196"/>
                </a:lnTo>
                <a:lnTo>
                  <a:pt x="8955" y="20050"/>
                </a:lnTo>
                <a:lnTo>
                  <a:pt x="9053" y="19880"/>
                </a:lnTo>
                <a:lnTo>
                  <a:pt x="9150" y="19685"/>
                </a:lnTo>
                <a:lnTo>
                  <a:pt x="9199" y="19491"/>
                </a:lnTo>
                <a:lnTo>
                  <a:pt x="9199" y="19272"/>
                </a:lnTo>
                <a:lnTo>
                  <a:pt x="9199" y="19053"/>
                </a:lnTo>
                <a:lnTo>
                  <a:pt x="9174" y="18858"/>
                </a:lnTo>
                <a:lnTo>
                  <a:pt x="9101" y="18688"/>
                </a:lnTo>
                <a:lnTo>
                  <a:pt x="9004" y="18517"/>
                </a:lnTo>
                <a:lnTo>
                  <a:pt x="8882" y="18371"/>
                </a:lnTo>
                <a:lnTo>
                  <a:pt x="8712" y="18250"/>
                </a:lnTo>
                <a:lnTo>
                  <a:pt x="8542" y="18201"/>
                </a:lnTo>
                <a:lnTo>
                  <a:pt x="8347" y="18177"/>
                </a:lnTo>
                <a:close/>
                <a:moveTo>
                  <a:pt x="2532" y="463"/>
                </a:moveTo>
                <a:lnTo>
                  <a:pt x="3018" y="487"/>
                </a:lnTo>
                <a:lnTo>
                  <a:pt x="3943" y="536"/>
                </a:lnTo>
                <a:lnTo>
                  <a:pt x="4843" y="560"/>
                </a:lnTo>
                <a:lnTo>
                  <a:pt x="8298" y="585"/>
                </a:lnTo>
                <a:lnTo>
                  <a:pt x="11729" y="585"/>
                </a:lnTo>
                <a:lnTo>
                  <a:pt x="13554" y="560"/>
                </a:lnTo>
                <a:lnTo>
                  <a:pt x="13530" y="585"/>
                </a:lnTo>
                <a:lnTo>
                  <a:pt x="13530" y="633"/>
                </a:lnTo>
                <a:lnTo>
                  <a:pt x="13505" y="658"/>
                </a:lnTo>
                <a:lnTo>
                  <a:pt x="13530" y="682"/>
                </a:lnTo>
                <a:lnTo>
                  <a:pt x="13554" y="706"/>
                </a:lnTo>
                <a:lnTo>
                  <a:pt x="13627" y="731"/>
                </a:lnTo>
                <a:lnTo>
                  <a:pt x="13724" y="731"/>
                </a:lnTo>
                <a:lnTo>
                  <a:pt x="13846" y="706"/>
                </a:lnTo>
                <a:lnTo>
                  <a:pt x="14065" y="633"/>
                </a:lnTo>
                <a:lnTo>
                  <a:pt x="14260" y="560"/>
                </a:lnTo>
                <a:lnTo>
                  <a:pt x="14892" y="609"/>
                </a:lnTo>
                <a:lnTo>
                  <a:pt x="14917" y="609"/>
                </a:lnTo>
                <a:lnTo>
                  <a:pt x="15063" y="658"/>
                </a:lnTo>
                <a:lnTo>
                  <a:pt x="14965" y="682"/>
                </a:lnTo>
                <a:lnTo>
                  <a:pt x="14844" y="731"/>
                </a:lnTo>
                <a:lnTo>
                  <a:pt x="14625" y="852"/>
                </a:lnTo>
                <a:lnTo>
                  <a:pt x="14260" y="1096"/>
                </a:lnTo>
                <a:lnTo>
                  <a:pt x="13749" y="1387"/>
                </a:lnTo>
                <a:lnTo>
                  <a:pt x="13505" y="1558"/>
                </a:lnTo>
                <a:lnTo>
                  <a:pt x="13286" y="1728"/>
                </a:lnTo>
                <a:lnTo>
                  <a:pt x="12824" y="1704"/>
                </a:lnTo>
                <a:lnTo>
                  <a:pt x="9564" y="1704"/>
                </a:lnTo>
                <a:lnTo>
                  <a:pt x="7593" y="1728"/>
                </a:lnTo>
                <a:lnTo>
                  <a:pt x="6327" y="1777"/>
                </a:lnTo>
                <a:lnTo>
                  <a:pt x="5135" y="1825"/>
                </a:lnTo>
                <a:lnTo>
                  <a:pt x="3943" y="1850"/>
                </a:lnTo>
                <a:lnTo>
                  <a:pt x="3359" y="1850"/>
                </a:lnTo>
                <a:lnTo>
                  <a:pt x="2751" y="1825"/>
                </a:lnTo>
                <a:lnTo>
                  <a:pt x="2167" y="1777"/>
                </a:lnTo>
                <a:lnTo>
                  <a:pt x="1583" y="1728"/>
                </a:lnTo>
                <a:lnTo>
                  <a:pt x="1510" y="1728"/>
                </a:lnTo>
                <a:lnTo>
                  <a:pt x="1437" y="1752"/>
                </a:lnTo>
                <a:lnTo>
                  <a:pt x="1412" y="1825"/>
                </a:lnTo>
                <a:lnTo>
                  <a:pt x="1388" y="1898"/>
                </a:lnTo>
                <a:lnTo>
                  <a:pt x="1388" y="1971"/>
                </a:lnTo>
                <a:lnTo>
                  <a:pt x="1412" y="2020"/>
                </a:lnTo>
                <a:lnTo>
                  <a:pt x="1461" y="2093"/>
                </a:lnTo>
                <a:lnTo>
                  <a:pt x="1534" y="2117"/>
                </a:lnTo>
                <a:lnTo>
                  <a:pt x="1534" y="2385"/>
                </a:lnTo>
                <a:lnTo>
                  <a:pt x="1558" y="2823"/>
                </a:lnTo>
                <a:lnTo>
                  <a:pt x="1534" y="4015"/>
                </a:lnTo>
                <a:lnTo>
                  <a:pt x="1510" y="5281"/>
                </a:lnTo>
                <a:lnTo>
                  <a:pt x="1485" y="6108"/>
                </a:lnTo>
                <a:lnTo>
                  <a:pt x="1461" y="6668"/>
                </a:lnTo>
                <a:lnTo>
                  <a:pt x="1437" y="7227"/>
                </a:lnTo>
                <a:lnTo>
                  <a:pt x="1461" y="8371"/>
                </a:lnTo>
                <a:lnTo>
                  <a:pt x="1510" y="9490"/>
                </a:lnTo>
                <a:lnTo>
                  <a:pt x="1510" y="10634"/>
                </a:lnTo>
                <a:lnTo>
                  <a:pt x="1485" y="13481"/>
                </a:lnTo>
                <a:lnTo>
                  <a:pt x="1461" y="14965"/>
                </a:lnTo>
                <a:lnTo>
                  <a:pt x="1412" y="16303"/>
                </a:lnTo>
                <a:lnTo>
                  <a:pt x="1339" y="16960"/>
                </a:lnTo>
                <a:lnTo>
                  <a:pt x="1339" y="17131"/>
                </a:lnTo>
                <a:lnTo>
                  <a:pt x="1364" y="17301"/>
                </a:lnTo>
                <a:lnTo>
                  <a:pt x="1388" y="17447"/>
                </a:lnTo>
                <a:lnTo>
                  <a:pt x="1437" y="17568"/>
                </a:lnTo>
                <a:lnTo>
                  <a:pt x="1485" y="17641"/>
                </a:lnTo>
                <a:lnTo>
                  <a:pt x="1437" y="17739"/>
                </a:lnTo>
                <a:lnTo>
                  <a:pt x="1437" y="17836"/>
                </a:lnTo>
                <a:lnTo>
                  <a:pt x="1485" y="17933"/>
                </a:lnTo>
                <a:lnTo>
                  <a:pt x="1510" y="17958"/>
                </a:lnTo>
                <a:lnTo>
                  <a:pt x="1583" y="17982"/>
                </a:lnTo>
                <a:lnTo>
                  <a:pt x="1875" y="18006"/>
                </a:lnTo>
                <a:lnTo>
                  <a:pt x="2167" y="18031"/>
                </a:lnTo>
                <a:lnTo>
                  <a:pt x="2799" y="18055"/>
                </a:lnTo>
                <a:lnTo>
                  <a:pt x="4016" y="18006"/>
                </a:lnTo>
                <a:lnTo>
                  <a:pt x="7252" y="18031"/>
                </a:lnTo>
                <a:lnTo>
                  <a:pt x="9247" y="18055"/>
                </a:lnTo>
                <a:lnTo>
                  <a:pt x="10488" y="18079"/>
                </a:lnTo>
                <a:lnTo>
                  <a:pt x="11145" y="18104"/>
                </a:lnTo>
                <a:lnTo>
                  <a:pt x="11778" y="18104"/>
                </a:lnTo>
                <a:lnTo>
                  <a:pt x="13043" y="18055"/>
                </a:lnTo>
                <a:lnTo>
                  <a:pt x="13481" y="18055"/>
                </a:lnTo>
                <a:lnTo>
                  <a:pt x="13919" y="18079"/>
                </a:lnTo>
                <a:lnTo>
                  <a:pt x="14333" y="18104"/>
                </a:lnTo>
                <a:lnTo>
                  <a:pt x="14771" y="18079"/>
                </a:lnTo>
                <a:lnTo>
                  <a:pt x="14819" y="18079"/>
                </a:lnTo>
                <a:lnTo>
                  <a:pt x="14844" y="18055"/>
                </a:lnTo>
                <a:lnTo>
                  <a:pt x="15063" y="18031"/>
                </a:lnTo>
                <a:lnTo>
                  <a:pt x="15136" y="18006"/>
                </a:lnTo>
                <a:lnTo>
                  <a:pt x="15184" y="17958"/>
                </a:lnTo>
                <a:lnTo>
                  <a:pt x="15209" y="17909"/>
                </a:lnTo>
                <a:lnTo>
                  <a:pt x="15233" y="17860"/>
                </a:lnTo>
                <a:lnTo>
                  <a:pt x="15598" y="17690"/>
                </a:lnTo>
                <a:lnTo>
                  <a:pt x="15744" y="17617"/>
                </a:lnTo>
                <a:lnTo>
                  <a:pt x="15890" y="17520"/>
                </a:lnTo>
                <a:lnTo>
                  <a:pt x="15890" y="17909"/>
                </a:lnTo>
                <a:lnTo>
                  <a:pt x="15744" y="18006"/>
                </a:lnTo>
                <a:lnTo>
                  <a:pt x="15598" y="18104"/>
                </a:lnTo>
                <a:lnTo>
                  <a:pt x="15257" y="18250"/>
                </a:lnTo>
                <a:lnTo>
                  <a:pt x="14917" y="18371"/>
                </a:lnTo>
                <a:lnTo>
                  <a:pt x="14235" y="18566"/>
                </a:lnTo>
                <a:lnTo>
                  <a:pt x="13919" y="18688"/>
                </a:lnTo>
                <a:lnTo>
                  <a:pt x="13773" y="18761"/>
                </a:lnTo>
                <a:lnTo>
                  <a:pt x="13627" y="18858"/>
                </a:lnTo>
                <a:lnTo>
                  <a:pt x="13578" y="18931"/>
                </a:lnTo>
                <a:lnTo>
                  <a:pt x="13578" y="18980"/>
                </a:lnTo>
                <a:lnTo>
                  <a:pt x="13603" y="19053"/>
                </a:lnTo>
                <a:lnTo>
                  <a:pt x="13676" y="19053"/>
                </a:lnTo>
                <a:lnTo>
                  <a:pt x="14016" y="19028"/>
                </a:lnTo>
                <a:lnTo>
                  <a:pt x="14357" y="18980"/>
                </a:lnTo>
                <a:lnTo>
                  <a:pt x="15038" y="18785"/>
                </a:lnTo>
                <a:lnTo>
                  <a:pt x="15476" y="18663"/>
                </a:lnTo>
                <a:lnTo>
                  <a:pt x="15695" y="18566"/>
                </a:lnTo>
                <a:lnTo>
                  <a:pt x="15890" y="18469"/>
                </a:lnTo>
                <a:lnTo>
                  <a:pt x="15890" y="18785"/>
                </a:lnTo>
                <a:lnTo>
                  <a:pt x="15622" y="18858"/>
                </a:lnTo>
                <a:lnTo>
                  <a:pt x="15355" y="18931"/>
                </a:lnTo>
                <a:lnTo>
                  <a:pt x="14844" y="19101"/>
                </a:lnTo>
                <a:lnTo>
                  <a:pt x="14527" y="19223"/>
                </a:lnTo>
                <a:lnTo>
                  <a:pt x="14235" y="19320"/>
                </a:lnTo>
                <a:lnTo>
                  <a:pt x="13943" y="19466"/>
                </a:lnTo>
                <a:lnTo>
                  <a:pt x="13676" y="19637"/>
                </a:lnTo>
                <a:lnTo>
                  <a:pt x="13676" y="19685"/>
                </a:lnTo>
                <a:lnTo>
                  <a:pt x="13676" y="19710"/>
                </a:lnTo>
                <a:lnTo>
                  <a:pt x="13700" y="19734"/>
                </a:lnTo>
                <a:lnTo>
                  <a:pt x="13724" y="19734"/>
                </a:lnTo>
                <a:lnTo>
                  <a:pt x="14041" y="19685"/>
                </a:lnTo>
                <a:lnTo>
                  <a:pt x="14333" y="19612"/>
                </a:lnTo>
                <a:lnTo>
                  <a:pt x="14917" y="19442"/>
                </a:lnTo>
                <a:lnTo>
                  <a:pt x="15403" y="19320"/>
                </a:lnTo>
                <a:lnTo>
                  <a:pt x="15671" y="19247"/>
                </a:lnTo>
                <a:lnTo>
                  <a:pt x="15914" y="19150"/>
                </a:lnTo>
                <a:lnTo>
                  <a:pt x="15914" y="19466"/>
                </a:lnTo>
                <a:lnTo>
                  <a:pt x="15647" y="19515"/>
                </a:lnTo>
                <a:lnTo>
                  <a:pt x="15379" y="19612"/>
                </a:lnTo>
                <a:lnTo>
                  <a:pt x="14892" y="19831"/>
                </a:lnTo>
                <a:lnTo>
                  <a:pt x="14381" y="20050"/>
                </a:lnTo>
                <a:lnTo>
                  <a:pt x="13895" y="20294"/>
                </a:lnTo>
                <a:lnTo>
                  <a:pt x="13895" y="20318"/>
                </a:lnTo>
                <a:lnTo>
                  <a:pt x="13919" y="20342"/>
                </a:lnTo>
                <a:lnTo>
                  <a:pt x="14162" y="20342"/>
                </a:lnTo>
                <a:lnTo>
                  <a:pt x="14430" y="20294"/>
                </a:lnTo>
                <a:lnTo>
                  <a:pt x="14673" y="20245"/>
                </a:lnTo>
                <a:lnTo>
                  <a:pt x="14941" y="20172"/>
                </a:lnTo>
                <a:lnTo>
                  <a:pt x="15428" y="20026"/>
                </a:lnTo>
                <a:lnTo>
                  <a:pt x="15914" y="19831"/>
                </a:lnTo>
                <a:lnTo>
                  <a:pt x="15914" y="19856"/>
                </a:lnTo>
                <a:lnTo>
                  <a:pt x="15817" y="20050"/>
                </a:lnTo>
                <a:lnTo>
                  <a:pt x="15720" y="20196"/>
                </a:lnTo>
                <a:lnTo>
                  <a:pt x="15598" y="20294"/>
                </a:lnTo>
                <a:lnTo>
                  <a:pt x="15452" y="20391"/>
                </a:lnTo>
                <a:lnTo>
                  <a:pt x="15282" y="20440"/>
                </a:lnTo>
                <a:lnTo>
                  <a:pt x="15111" y="20488"/>
                </a:lnTo>
                <a:lnTo>
                  <a:pt x="14746" y="20537"/>
                </a:lnTo>
                <a:lnTo>
                  <a:pt x="14381" y="20561"/>
                </a:lnTo>
                <a:lnTo>
                  <a:pt x="13992" y="20561"/>
                </a:lnTo>
                <a:lnTo>
                  <a:pt x="13213" y="20513"/>
                </a:lnTo>
                <a:lnTo>
                  <a:pt x="12410" y="20513"/>
                </a:lnTo>
                <a:lnTo>
                  <a:pt x="11632" y="20537"/>
                </a:lnTo>
                <a:lnTo>
                  <a:pt x="8006" y="20561"/>
                </a:lnTo>
                <a:lnTo>
                  <a:pt x="4405" y="20561"/>
                </a:lnTo>
                <a:lnTo>
                  <a:pt x="2848" y="20513"/>
                </a:lnTo>
                <a:lnTo>
                  <a:pt x="1753" y="20513"/>
                </a:lnTo>
                <a:lnTo>
                  <a:pt x="1631" y="20464"/>
                </a:lnTo>
                <a:lnTo>
                  <a:pt x="1339" y="20342"/>
                </a:lnTo>
                <a:lnTo>
                  <a:pt x="1169" y="20269"/>
                </a:lnTo>
                <a:lnTo>
                  <a:pt x="1023" y="20172"/>
                </a:lnTo>
                <a:lnTo>
                  <a:pt x="877" y="20050"/>
                </a:lnTo>
                <a:lnTo>
                  <a:pt x="780" y="19929"/>
                </a:lnTo>
                <a:lnTo>
                  <a:pt x="707" y="19807"/>
                </a:lnTo>
                <a:lnTo>
                  <a:pt x="658" y="19661"/>
                </a:lnTo>
                <a:lnTo>
                  <a:pt x="609" y="19393"/>
                </a:lnTo>
                <a:lnTo>
                  <a:pt x="561" y="19101"/>
                </a:lnTo>
                <a:lnTo>
                  <a:pt x="561" y="18834"/>
                </a:lnTo>
                <a:lnTo>
                  <a:pt x="536" y="17131"/>
                </a:lnTo>
                <a:lnTo>
                  <a:pt x="561" y="15427"/>
                </a:lnTo>
                <a:lnTo>
                  <a:pt x="536" y="13091"/>
                </a:lnTo>
                <a:lnTo>
                  <a:pt x="488" y="9247"/>
                </a:lnTo>
                <a:lnTo>
                  <a:pt x="463" y="5402"/>
                </a:lnTo>
                <a:lnTo>
                  <a:pt x="463" y="3967"/>
                </a:lnTo>
                <a:lnTo>
                  <a:pt x="488" y="3139"/>
                </a:lnTo>
                <a:lnTo>
                  <a:pt x="512" y="2653"/>
                </a:lnTo>
                <a:lnTo>
                  <a:pt x="585" y="2142"/>
                </a:lnTo>
                <a:lnTo>
                  <a:pt x="682" y="1655"/>
                </a:lnTo>
                <a:lnTo>
                  <a:pt x="828" y="1168"/>
                </a:lnTo>
                <a:lnTo>
                  <a:pt x="901" y="1023"/>
                </a:lnTo>
                <a:lnTo>
                  <a:pt x="1023" y="852"/>
                </a:lnTo>
                <a:lnTo>
                  <a:pt x="1218" y="731"/>
                </a:lnTo>
                <a:lnTo>
                  <a:pt x="1461" y="609"/>
                </a:lnTo>
                <a:lnTo>
                  <a:pt x="1753" y="536"/>
                </a:lnTo>
                <a:lnTo>
                  <a:pt x="2118" y="487"/>
                </a:lnTo>
                <a:lnTo>
                  <a:pt x="2532" y="463"/>
                </a:lnTo>
                <a:close/>
                <a:moveTo>
                  <a:pt x="2483" y="1"/>
                </a:moveTo>
                <a:lnTo>
                  <a:pt x="2021" y="25"/>
                </a:lnTo>
                <a:lnTo>
                  <a:pt x="1631" y="98"/>
                </a:lnTo>
                <a:lnTo>
                  <a:pt x="1315" y="171"/>
                </a:lnTo>
                <a:lnTo>
                  <a:pt x="1023" y="317"/>
                </a:lnTo>
                <a:lnTo>
                  <a:pt x="804" y="463"/>
                </a:lnTo>
                <a:lnTo>
                  <a:pt x="609" y="633"/>
                </a:lnTo>
                <a:lnTo>
                  <a:pt x="463" y="828"/>
                </a:lnTo>
                <a:lnTo>
                  <a:pt x="366" y="1023"/>
                </a:lnTo>
                <a:lnTo>
                  <a:pt x="269" y="1241"/>
                </a:lnTo>
                <a:lnTo>
                  <a:pt x="220" y="1436"/>
                </a:lnTo>
                <a:lnTo>
                  <a:pt x="196" y="1655"/>
                </a:lnTo>
                <a:lnTo>
                  <a:pt x="147" y="2020"/>
                </a:lnTo>
                <a:lnTo>
                  <a:pt x="123" y="2312"/>
                </a:lnTo>
                <a:lnTo>
                  <a:pt x="74" y="2823"/>
                </a:lnTo>
                <a:lnTo>
                  <a:pt x="25" y="3334"/>
                </a:lnTo>
                <a:lnTo>
                  <a:pt x="1" y="4356"/>
                </a:lnTo>
                <a:lnTo>
                  <a:pt x="1" y="5354"/>
                </a:lnTo>
                <a:lnTo>
                  <a:pt x="25" y="6376"/>
                </a:lnTo>
                <a:lnTo>
                  <a:pt x="50" y="7544"/>
                </a:lnTo>
                <a:lnTo>
                  <a:pt x="25" y="8736"/>
                </a:lnTo>
                <a:lnTo>
                  <a:pt x="1" y="11072"/>
                </a:lnTo>
                <a:lnTo>
                  <a:pt x="1" y="12264"/>
                </a:lnTo>
                <a:lnTo>
                  <a:pt x="50" y="13432"/>
                </a:lnTo>
                <a:lnTo>
                  <a:pt x="74" y="14624"/>
                </a:lnTo>
                <a:lnTo>
                  <a:pt x="98" y="15817"/>
                </a:lnTo>
                <a:lnTo>
                  <a:pt x="74" y="16693"/>
                </a:lnTo>
                <a:lnTo>
                  <a:pt x="98" y="17568"/>
                </a:lnTo>
                <a:lnTo>
                  <a:pt x="123" y="18444"/>
                </a:lnTo>
                <a:lnTo>
                  <a:pt x="171" y="19345"/>
                </a:lnTo>
                <a:lnTo>
                  <a:pt x="196" y="19612"/>
                </a:lnTo>
                <a:lnTo>
                  <a:pt x="244" y="19880"/>
                </a:lnTo>
                <a:lnTo>
                  <a:pt x="342" y="20123"/>
                </a:lnTo>
                <a:lnTo>
                  <a:pt x="463" y="20367"/>
                </a:lnTo>
                <a:lnTo>
                  <a:pt x="609" y="20561"/>
                </a:lnTo>
                <a:lnTo>
                  <a:pt x="804" y="20732"/>
                </a:lnTo>
                <a:lnTo>
                  <a:pt x="926" y="20805"/>
                </a:lnTo>
                <a:lnTo>
                  <a:pt x="1047" y="20853"/>
                </a:lnTo>
                <a:lnTo>
                  <a:pt x="1169" y="20902"/>
                </a:lnTo>
                <a:lnTo>
                  <a:pt x="1315" y="20926"/>
                </a:lnTo>
                <a:lnTo>
                  <a:pt x="2970" y="20951"/>
                </a:lnTo>
                <a:lnTo>
                  <a:pt x="4162" y="20975"/>
                </a:lnTo>
                <a:lnTo>
                  <a:pt x="4965" y="20999"/>
                </a:lnTo>
                <a:lnTo>
                  <a:pt x="5622" y="21024"/>
                </a:lnTo>
                <a:lnTo>
                  <a:pt x="11145" y="21024"/>
                </a:lnTo>
                <a:lnTo>
                  <a:pt x="12727" y="20999"/>
                </a:lnTo>
                <a:lnTo>
                  <a:pt x="13092" y="20999"/>
                </a:lnTo>
                <a:lnTo>
                  <a:pt x="13481" y="21024"/>
                </a:lnTo>
                <a:lnTo>
                  <a:pt x="14260" y="21072"/>
                </a:lnTo>
                <a:lnTo>
                  <a:pt x="14649" y="21072"/>
                </a:lnTo>
                <a:lnTo>
                  <a:pt x="15014" y="21048"/>
                </a:lnTo>
                <a:lnTo>
                  <a:pt x="15209" y="20999"/>
                </a:lnTo>
                <a:lnTo>
                  <a:pt x="15379" y="20951"/>
                </a:lnTo>
                <a:lnTo>
                  <a:pt x="15574" y="20902"/>
                </a:lnTo>
                <a:lnTo>
                  <a:pt x="15744" y="20805"/>
                </a:lnTo>
                <a:lnTo>
                  <a:pt x="15890" y="20683"/>
                </a:lnTo>
                <a:lnTo>
                  <a:pt x="16036" y="20513"/>
                </a:lnTo>
                <a:lnTo>
                  <a:pt x="16158" y="20318"/>
                </a:lnTo>
                <a:lnTo>
                  <a:pt x="16255" y="20075"/>
                </a:lnTo>
                <a:lnTo>
                  <a:pt x="16328" y="19807"/>
                </a:lnTo>
                <a:lnTo>
                  <a:pt x="16377" y="19515"/>
                </a:lnTo>
                <a:lnTo>
                  <a:pt x="16425" y="19223"/>
                </a:lnTo>
                <a:lnTo>
                  <a:pt x="16450" y="18907"/>
                </a:lnTo>
                <a:lnTo>
                  <a:pt x="16474" y="18298"/>
                </a:lnTo>
                <a:lnTo>
                  <a:pt x="16450" y="17739"/>
                </a:lnTo>
                <a:lnTo>
                  <a:pt x="16425" y="16960"/>
                </a:lnTo>
                <a:lnTo>
                  <a:pt x="16425" y="15573"/>
                </a:lnTo>
                <a:lnTo>
                  <a:pt x="16377" y="14186"/>
                </a:lnTo>
                <a:lnTo>
                  <a:pt x="16352" y="13286"/>
                </a:lnTo>
                <a:lnTo>
                  <a:pt x="16352" y="12118"/>
                </a:lnTo>
                <a:lnTo>
                  <a:pt x="16328" y="9441"/>
                </a:lnTo>
                <a:lnTo>
                  <a:pt x="16328" y="6960"/>
                </a:lnTo>
                <a:lnTo>
                  <a:pt x="16328" y="5500"/>
                </a:lnTo>
                <a:lnTo>
                  <a:pt x="16328" y="4794"/>
                </a:lnTo>
                <a:lnTo>
                  <a:pt x="16352" y="4113"/>
                </a:lnTo>
                <a:lnTo>
                  <a:pt x="16401" y="3431"/>
                </a:lnTo>
                <a:lnTo>
                  <a:pt x="16450" y="2726"/>
                </a:lnTo>
                <a:lnTo>
                  <a:pt x="16450" y="2336"/>
                </a:lnTo>
                <a:lnTo>
                  <a:pt x="16401" y="1898"/>
                </a:lnTo>
                <a:lnTo>
                  <a:pt x="16328" y="1509"/>
                </a:lnTo>
                <a:lnTo>
                  <a:pt x="16279" y="1314"/>
                </a:lnTo>
                <a:lnTo>
                  <a:pt x="16206" y="1120"/>
                </a:lnTo>
                <a:lnTo>
                  <a:pt x="16133" y="950"/>
                </a:lnTo>
                <a:lnTo>
                  <a:pt x="16036" y="779"/>
                </a:lnTo>
                <a:lnTo>
                  <a:pt x="15914" y="633"/>
                </a:lnTo>
                <a:lnTo>
                  <a:pt x="15768" y="512"/>
                </a:lnTo>
                <a:lnTo>
                  <a:pt x="15622" y="414"/>
                </a:lnTo>
                <a:lnTo>
                  <a:pt x="15452" y="317"/>
                </a:lnTo>
                <a:lnTo>
                  <a:pt x="15257" y="268"/>
                </a:lnTo>
                <a:lnTo>
                  <a:pt x="15038" y="220"/>
                </a:lnTo>
                <a:lnTo>
                  <a:pt x="14965" y="171"/>
                </a:lnTo>
                <a:lnTo>
                  <a:pt x="14892" y="147"/>
                </a:lnTo>
                <a:lnTo>
                  <a:pt x="14527" y="122"/>
                </a:lnTo>
                <a:lnTo>
                  <a:pt x="14138" y="98"/>
                </a:lnTo>
                <a:lnTo>
                  <a:pt x="13408" y="98"/>
                </a:lnTo>
                <a:lnTo>
                  <a:pt x="11924" y="122"/>
                </a:lnTo>
                <a:lnTo>
                  <a:pt x="8396" y="122"/>
                </a:lnTo>
                <a:lnTo>
                  <a:pt x="4843" y="98"/>
                </a:lnTo>
                <a:lnTo>
                  <a:pt x="3943" y="74"/>
                </a:lnTo>
                <a:lnTo>
                  <a:pt x="3018" y="25"/>
                </a:lnTo>
                <a:lnTo>
                  <a:pt x="2483"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
        <p:nvSpPr>
          <p:cNvPr id="35" name="Shape 768"/>
          <p:cNvSpPr/>
          <p:nvPr/>
        </p:nvSpPr>
        <p:spPr>
          <a:xfrm>
            <a:off x="2307293" y="1124745"/>
            <a:ext cx="2120691" cy="1684846"/>
          </a:xfrm>
          <a:custGeom>
            <a:avLst/>
            <a:gdLst/>
            <a:ahLst/>
            <a:cxnLst/>
            <a:rect l="0" t="0" r="0" b="0"/>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Shape 547"/>
          <p:cNvSpPr txBox="1">
            <a:spLocks/>
          </p:cNvSpPr>
          <p:nvPr/>
        </p:nvSpPr>
        <p:spPr>
          <a:xfrm>
            <a:off x="432754" y="6246240"/>
            <a:ext cx="89888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a:t>
            </a:r>
            <a:r>
              <a:rPr lang="es-ES" sz="4000" dirty="0"/>
              <a:t>0</a:t>
            </a:r>
          </a:p>
        </p:txBody>
      </p:sp>
      <p:sp>
        <p:nvSpPr>
          <p:cNvPr id="29" name="Shape 733"/>
          <p:cNvSpPr/>
          <p:nvPr/>
        </p:nvSpPr>
        <p:spPr>
          <a:xfrm>
            <a:off x="7639767" y="3767041"/>
            <a:ext cx="1440034" cy="1382378"/>
          </a:xfrm>
          <a:custGeom>
            <a:avLst/>
            <a:gdLst/>
            <a:ahLst/>
            <a:cxnLst/>
            <a:rect l="0" t="0" r="0" b="0"/>
            <a:pathLst>
              <a:path w="16279" h="16620" extrusionOk="0">
                <a:moveTo>
                  <a:pt x="8882" y="438"/>
                </a:moveTo>
                <a:lnTo>
                  <a:pt x="9368" y="536"/>
                </a:lnTo>
                <a:lnTo>
                  <a:pt x="9295" y="657"/>
                </a:lnTo>
                <a:lnTo>
                  <a:pt x="9222" y="803"/>
                </a:lnTo>
                <a:lnTo>
                  <a:pt x="9174" y="974"/>
                </a:lnTo>
                <a:lnTo>
                  <a:pt x="9149" y="1120"/>
                </a:lnTo>
                <a:lnTo>
                  <a:pt x="8882" y="1095"/>
                </a:lnTo>
                <a:lnTo>
                  <a:pt x="8906" y="803"/>
                </a:lnTo>
                <a:lnTo>
                  <a:pt x="8906" y="633"/>
                </a:lnTo>
                <a:lnTo>
                  <a:pt x="8882" y="438"/>
                </a:lnTo>
                <a:close/>
                <a:moveTo>
                  <a:pt x="8590" y="414"/>
                </a:moveTo>
                <a:lnTo>
                  <a:pt x="8541" y="803"/>
                </a:lnTo>
                <a:lnTo>
                  <a:pt x="8517" y="1095"/>
                </a:lnTo>
                <a:lnTo>
                  <a:pt x="8322" y="1120"/>
                </a:lnTo>
                <a:lnTo>
                  <a:pt x="8127" y="1193"/>
                </a:lnTo>
                <a:lnTo>
                  <a:pt x="8127" y="925"/>
                </a:lnTo>
                <a:lnTo>
                  <a:pt x="8127" y="682"/>
                </a:lnTo>
                <a:lnTo>
                  <a:pt x="8152" y="560"/>
                </a:lnTo>
                <a:lnTo>
                  <a:pt x="8152" y="414"/>
                </a:lnTo>
                <a:close/>
                <a:moveTo>
                  <a:pt x="9636" y="609"/>
                </a:moveTo>
                <a:lnTo>
                  <a:pt x="10147" y="755"/>
                </a:lnTo>
                <a:lnTo>
                  <a:pt x="10074" y="876"/>
                </a:lnTo>
                <a:lnTo>
                  <a:pt x="9977" y="1047"/>
                </a:lnTo>
                <a:lnTo>
                  <a:pt x="9879" y="1241"/>
                </a:lnTo>
                <a:lnTo>
                  <a:pt x="9490" y="1168"/>
                </a:lnTo>
                <a:lnTo>
                  <a:pt x="9636" y="609"/>
                </a:lnTo>
                <a:close/>
                <a:moveTo>
                  <a:pt x="7592" y="487"/>
                </a:moveTo>
                <a:lnTo>
                  <a:pt x="7714" y="511"/>
                </a:lnTo>
                <a:lnTo>
                  <a:pt x="7860" y="560"/>
                </a:lnTo>
                <a:lnTo>
                  <a:pt x="7884" y="560"/>
                </a:lnTo>
                <a:lnTo>
                  <a:pt x="7860" y="706"/>
                </a:lnTo>
                <a:lnTo>
                  <a:pt x="7811" y="974"/>
                </a:lnTo>
                <a:lnTo>
                  <a:pt x="7811" y="1120"/>
                </a:lnTo>
                <a:lnTo>
                  <a:pt x="7860" y="1266"/>
                </a:lnTo>
                <a:lnTo>
                  <a:pt x="7884" y="1290"/>
                </a:lnTo>
                <a:lnTo>
                  <a:pt x="7543" y="1290"/>
                </a:lnTo>
                <a:lnTo>
                  <a:pt x="7519" y="1193"/>
                </a:lnTo>
                <a:lnTo>
                  <a:pt x="7519" y="1120"/>
                </a:lnTo>
                <a:lnTo>
                  <a:pt x="7470" y="925"/>
                </a:lnTo>
                <a:lnTo>
                  <a:pt x="7446" y="706"/>
                </a:lnTo>
                <a:lnTo>
                  <a:pt x="7446" y="487"/>
                </a:lnTo>
                <a:close/>
                <a:moveTo>
                  <a:pt x="7251" y="511"/>
                </a:moveTo>
                <a:lnTo>
                  <a:pt x="7203" y="657"/>
                </a:lnTo>
                <a:lnTo>
                  <a:pt x="7203" y="828"/>
                </a:lnTo>
                <a:lnTo>
                  <a:pt x="7227" y="1071"/>
                </a:lnTo>
                <a:lnTo>
                  <a:pt x="7227" y="1193"/>
                </a:lnTo>
                <a:lnTo>
                  <a:pt x="7276" y="1314"/>
                </a:lnTo>
                <a:lnTo>
                  <a:pt x="7057" y="1339"/>
                </a:lnTo>
                <a:lnTo>
                  <a:pt x="6886" y="1363"/>
                </a:lnTo>
                <a:lnTo>
                  <a:pt x="6862" y="1314"/>
                </a:lnTo>
                <a:lnTo>
                  <a:pt x="6740" y="1071"/>
                </a:lnTo>
                <a:lnTo>
                  <a:pt x="6643" y="828"/>
                </a:lnTo>
                <a:lnTo>
                  <a:pt x="6570" y="657"/>
                </a:lnTo>
                <a:lnTo>
                  <a:pt x="6740" y="609"/>
                </a:lnTo>
                <a:lnTo>
                  <a:pt x="6959" y="560"/>
                </a:lnTo>
                <a:lnTo>
                  <a:pt x="7251" y="511"/>
                </a:lnTo>
                <a:close/>
                <a:moveTo>
                  <a:pt x="10536" y="901"/>
                </a:moveTo>
                <a:lnTo>
                  <a:pt x="10634" y="925"/>
                </a:lnTo>
                <a:lnTo>
                  <a:pt x="10877" y="1022"/>
                </a:lnTo>
                <a:lnTo>
                  <a:pt x="10755" y="1217"/>
                </a:lnTo>
                <a:lnTo>
                  <a:pt x="10585" y="1387"/>
                </a:lnTo>
                <a:lnTo>
                  <a:pt x="10269" y="1314"/>
                </a:lnTo>
                <a:lnTo>
                  <a:pt x="10415" y="1120"/>
                </a:lnTo>
                <a:lnTo>
                  <a:pt x="10536" y="901"/>
                </a:lnTo>
                <a:close/>
                <a:moveTo>
                  <a:pt x="6351" y="706"/>
                </a:moveTo>
                <a:lnTo>
                  <a:pt x="6375" y="974"/>
                </a:lnTo>
                <a:lnTo>
                  <a:pt x="6448" y="1193"/>
                </a:lnTo>
                <a:lnTo>
                  <a:pt x="6546" y="1412"/>
                </a:lnTo>
                <a:lnTo>
                  <a:pt x="5962" y="1557"/>
                </a:lnTo>
                <a:lnTo>
                  <a:pt x="5962" y="1533"/>
                </a:lnTo>
                <a:lnTo>
                  <a:pt x="5889" y="1314"/>
                </a:lnTo>
                <a:lnTo>
                  <a:pt x="5840" y="1095"/>
                </a:lnTo>
                <a:lnTo>
                  <a:pt x="5792" y="876"/>
                </a:lnTo>
                <a:lnTo>
                  <a:pt x="6351" y="706"/>
                </a:lnTo>
                <a:close/>
                <a:moveTo>
                  <a:pt x="11266" y="1168"/>
                </a:moveTo>
                <a:lnTo>
                  <a:pt x="11631" y="1339"/>
                </a:lnTo>
                <a:lnTo>
                  <a:pt x="11510" y="1485"/>
                </a:lnTo>
                <a:lnTo>
                  <a:pt x="11437" y="1582"/>
                </a:lnTo>
                <a:lnTo>
                  <a:pt x="11388" y="1679"/>
                </a:lnTo>
                <a:lnTo>
                  <a:pt x="10974" y="1509"/>
                </a:lnTo>
                <a:lnTo>
                  <a:pt x="11120" y="1363"/>
                </a:lnTo>
                <a:lnTo>
                  <a:pt x="11266" y="1168"/>
                </a:lnTo>
                <a:close/>
                <a:moveTo>
                  <a:pt x="5548" y="974"/>
                </a:moveTo>
                <a:lnTo>
                  <a:pt x="5597" y="1168"/>
                </a:lnTo>
                <a:lnTo>
                  <a:pt x="5621" y="1387"/>
                </a:lnTo>
                <a:lnTo>
                  <a:pt x="5670" y="1509"/>
                </a:lnTo>
                <a:lnTo>
                  <a:pt x="5719" y="1630"/>
                </a:lnTo>
                <a:lnTo>
                  <a:pt x="5743" y="1630"/>
                </a:lnTo>
                <a:lnTo>
                  <a:pt x="5694" y="1655"/>
                </a:lnTo>
                <a:lnTo>
                  <a:pt x="5354" y="1776"/>
                </a:lnTo>
                <a:lnTo>
                  <a:pt x="5013" y="1922"/>
                </a:lnTo>
                <a:lnTo>
                  <a:pt x="4964" y="1874"/>
                </a:lnTo>
                <a:lnTo>
                  <a:pt x="4818" y="1606"/>
                </a:lnTo>
                <a:lnTo>
                  <a:pt x="4745" y="1509"/>
                </a:lnTo>
                <a:lnTo>
                  <a:pt x="4672" y="1387"/>
                </a:lnTo>
                <a:lnTo>
                  <a:pt x="4964" y="1217"/>
                </a:lnTo>
                <a:lnTo>
                  <a:pt x="4989" y="1363"/>
                </a:lnTo>
                <a:lnTo>
                  <a:pt x="5037" y="1509"/>
                </a:lnTo>
                <a:lnTo>
                  <a:pt x="5135" y="1752"/>
                </a:lnTo>
                <a:lnTo>
                  <a:pt x="5159" y="1801"/>
                </a:lnTo>
                <a:lnTo>
                  <a:pt x="5281" y="1801"/>
                </a:lnTo>
                <a:lnTo>
                  <a:pt x="5305" y="1776"/>
                </a:lnTo>
                <a:lnTo>
                  <a:pt x="5329" y="1728"/>
                </a:lnTo>
                <a:lnTo>
                  <a:pt x="5329" y="1679"/>
                </a:lnTo>
                <a:lnTo>
                  <a:pt x="5329" y="1655"/>
                </a:lnTo>
                <a:lnTo>
                  <a:pt x="5281" y="1533"/>
                </a:lnTo>
                <a:lnTo>
                  <a:pt x="5232" y="1387"/>
                </a:lnTo>
                <a:lnTo>
                  <a:pt x="5183" y="1266"/>
                </a:lnTo>
                <a:lnTo>
                  <a:pt x="5135" y="1144"/>
                </a:lnTo>
                <a:lnTo>
                  <a:pt x="5548" y="974"/>
                </a:lnTo>
                <a:close/>
                <a:moveTo>
                  <a:pt x="11899" y="1485"/>
                </a:moveTo>
                <a:lnTo>
                  <a:pt x="12313" y="1703"/>
                </a:lnTo>
                <a:lnTo>
                  <a:pt x="12191" y="1801"/>
                </a:lnTo>
                <a:lnTo>
                  <a:pt x="12094" y="1898"/>
                </a:lnTo>
                <a:lnTo>
                  <a:pt x="12021" y="1995"/>
                </a:lnTo>
                <a:lnTo>
                  <a:pt x="11583" y="1776"/>
                </a:lnTo>
                <a:lnTo>
                  <a:pt x="11680" y="1679"/>
                </a:lnTo>
                <a:lnTo>
                  <a:pt x="11826" y="1533"/>
                </a:lnTo>
                <a:lnTo>
                  <a:pt x="11899" y="1485"/>
                </a:lnTo>
                <a:close/>
                <a:moveTo>
                  <a:pt x="4453" y="1509"/>
                </a:moveTo>
                <a:lnTo>
                  <a:pt x="4526" y="1679"/>
                </a:lnTo>
                <a:lnTo>
                  <a:pt x="4599" y="1849"/>
                </a:lnTo>
                <a:lnTo>
                  <a:pt x="4648" y="1947"/>
                </a:lnTo>
                <a:lnTo>
                  <a:pt x="4721" y="2068"/>
                </a:lnTo>
                <a:lnTo>
                  <a:pt x="4453" y="2214"/>
                </a:lnTo>
                <a:lnTo>
                  <a:pt x="4356" y="2068"/>
                </a:lnTo>
                <a:lnTo>
                  <a:pt x="4259" y="1947"/>
                </a:lnTo>
                <a:lnTo>
                  <a:pt x="4186" y="1825"/>
                </a:lnTo>
                <a:lnTo>
                  <a:pt x="4088" y="1728"/>
                </a:lnTo>
                <a:lnTo>
                  <a:pt x="4453" y="1509"/>
                </a:lnTo>
                <a:close/>
                <a:moveTo>
                  <a:pt x="12580" y="1874"/>
                </a:moveTo>
                <a:lnTo>
                  <a:pt x="12945" y="2117"/>
                </a:lnTo>
                <a:lnTo>
                  <a:pt x="12775" y="2239"/>
                </a:lnTo>
                <a:lnTo>
                  <a:pt x="12702" y="2312"/>
                </a:lnTo>
                <a:lnTo>
                  <a:pt x="12653" y="2385"/>
                </a:lnTo>
                <a:lnTo>
                  <a:pt x="12240" y="2117"/>
                </a:lnTo>
                <a:lnTo>
                  <a:pt x="12337" y="2044"/>
                </a:lnTo>
                <a:lnTo>
                  <a:pt x="12459" y="1971"/>
                </a:lnTo>
                <a:lnTo>
                  <a:pt x="12580" y="1874"/>
                </a:lnTo>
                <a:close/>
                <a:moveTo>
                  <a:pt x="3894" y="1849"/>
                </a:moveTo>
                <a:lnTo>
                  <a:pt x="3942" y="1971"/>
                </a:lnTo>
                <a:lnTo>
                  <a:pt x="4015" y="2093"/>
                </a:lnTo>
                <a:lnTo>
                  <a:pt x="4088" y="2239"/>
                </a:lnTo>
                <a:lnTo>
                  <a:pt x="4186" y="2385"/>
                </a:lnTo>
                <a:lnTo>
                  <a:pt x="3869" y="2579"/>
                </a:lnTo>
                <a:lnTo>
                  <a:pt x="3748" y="2458"/>
                </a:lnTo>
                <a:lnTo>
                  <a:pt x="3626" y="2312"/>
                </a:lnTo>
                <a:lnTo>
                  <a:pt x="3553" y="2239"/>
                </a:lnTo>
                <a:lnTo>
                  <a:pt x="3480" y="2190"/>
                </a:lnTo>
                <a:lnTo>
                  <a:pt x="3407" y="2190"/>
                </a:lnTo>
                <a:lnTo>
                  <a:pt x="3894" y="1849"/>
                </a:lnTo>
                <a:close/>
                <a:moveTo>
                  <a:pt x="3334" y="2239"/>
                </a:moveTo>
                <a:lnTo>
                  <a:pt x="3310" y="2287"/>
                </a:lnTo>
                <a:lnTo>
                  <a:pt x="3310" y="2385"/>
                </a:lnTo>
                <a:lnTo>
                  <a:pt x="3358" y="2482"/>
                </a:lnTo>
                <a:lnTo>
                  <a:pt x="3480" y="2652"/>
                </a:lnTo>
                <a:lnTo>
                  <a:pt x="3577" y="2798"/>
                </a:lnTo>
                <a:lnTo>
                  <a:pt x="3383" y="2944"/>
                </a:lnTo>
                <a:lnTo>
                  <a:pt x="3139" y="2725"/>
                </a:lnTo>
                <a:lnTo>
                  <a:pt x="3018" y="2652"/>
                </a:lnTo>
                <a:lnTo>
                  <a:pt x="2896" y="2579"/>
                </a:lnTo>
                <a:lnTo>
                  <a:pt x="3334" y="2239"/>
                </a:lnTo>
                <a:close/>
                <a:moveTo>
                  <a:pt x="13213" y="2312"/>
                </a:moveTo>
                <a:lnTo>
                  <a:pt x="13602" y="2628"/>
                </a:lnTo>
                <a:lnTo>
                  <a:pt x="13505" y="2725"/>
                </a:lnTo>
                <a:lnTo>
                  <a:pt x="13408" y="2847"/>
                </a:lnTo>
                <a:lnTo>
                  <a:pt x="13310" y="2993"/>
                </a:lnTo>
                <a:lnTo>
                  <a:pt x="13091" y="2774"/>
                </a:lnTo>
                <a:lnTo>
                  <a:pt x="12872" y="2555"/>
                </a:lnTo>
                <a:lnTo>
                  <a:pt x="13164" y="2360"/>
                </a:lnTo>
                <a:lnTo>
                  <a:pt x="13189" y="2336"/>
                </a:lnTo>
                <a:lnTo>
                  <a:pt x="13213" y="2312"/>
                </a:lnTo>
                <a:close/>
                <a:moveTo>
                  <a:pt x="2799" y="2652"/>
                </a:moveTo>
                <a:lnTo>
                  <a:pt x="2896" y="2798"/>
                </a:lnTo>
                <a:lnTo>
                  <a:pt x="2993" y="2944"/>
                </a:lnTo>
                <a:lnTo>
                  <a:pt x="3066" y="3042"/>
                </a:lnTo>
                <a:lnTo>
                  <a:pt x="3164" y="3115"/>
                </a:lnTo>
                <a:lnTo>
                  <a:pt x="2969" y="3309"/>
                </a:lnTo>
                <a:lnTo>
                  <a:pt x="2920" y="3285"/>
                </a:lnTo>
                <a:lnTo>
                  <a:pt x="2726" y="3188"/>
                </a:lnTo>
                <a:lnTo>
                  <a:pt x="2555" y="3090"/>
                </a:lnTo>
                <a:lnTo>
                  <a:pt x="2409" y="3017"/>
                </a:lnTo>
                <a:lnTo>
                  <a:pt x="2799" y="2652"/>
                </a:lnTo>
                <a:close/>
                <a:moveTo>
                  <a:pt x="13773" y="2774"/>
                </a:moveTo>
                <a:lnTo>
                  <a:pt x="14089" y="3115"/>
                </a:lnTo>
                <a:lnTo>
                  <a:pt x="13846" y="3236"/>
                </a:lnTo>
                <a:lnTo>
                  <a:pt x="13724" y="3334"/>
                </a:lnTo>
                <a:lnTo>
                  <a:pt x="13651" y="3407"/>
                </a:lnTo>
                <a:lnTo>
                  <a:pt x="13456" y="3163"/>
                </a:lnTo>
                <a:lnTo>
                  <a:pt x="13432" y="3139"/>
                </a:lnTo>
                <a:lnTo>
                  <a:pt x="13505" y="3090"/>
                </a:lnTo>
                <a:lnTo>
                  <a:pt x="13554" y="3017"/>
                </a:lnTo>
                <a:lnTo>
                  <a:pt x="13675" y="2896"/>
                </a:lnTo>
                <a:lnTo>
                  <a:pt x="13773" y="2774"/>
                </a:lnTo>
                <a:close/>
                <a:moveTo>
                  <a:pt x="2263" y="3188"/>
                </a:moveTo>
                <a:lnTo>
                  <a:pt x="2312" y="3285"/>
                </a:lnTo>
                <a:lnTo>
                  <a:pt x="2409" y="3358"/>
                </a:lnTo>
                <a:lnTo>
                  <a:pt x="2555" y="3480"/>
                </a:lnTo>
                <a:lnTo>
                  <a:pt x="2726" y="3577"/>
                </a:lnTo>
                <a:lnTo>
                  <a:pt x="2531" y="3796"/>
                </a:lnTo>
                <a:lnTo>
                  <a:pt x="2117" y="3553"/>
                </a:lnTo>
                <a:lnTo>
                  <a:pt x="1971" y="3504"/>
                </a:lnTo>
                <a:lnTo>
                  <a:pt x="2263" y="3188"/>
                </a:lnTo>
                <a:close/>
                <a:moveTo>
                  <a:pt x="14284" y="3334"/>
                </a:moveTo>
                <a:lnTo>
                  <a:pt x="14478" y="3577"/>
                </a:lnTo>
                <a:lnTo>
                  <a:pt x="14624" y="3820"/>
                </a:lnTo>
                <a:lnTo>
                  <a:pt x="14478" y="3869"/>
                </a:lnTo>
                <a:lnTo>
                  <a:pt x="14356" y="3918"/>
                </a:lnTo>
                <a:lnTo>
                  <a:pt x="14235" y="3966"/>
                </a:lnTo>
                <a:lnTo>
                  <a:pt x="14113" y="4039"/>
                </a:lnTo>
                <a:lnTo>
                  <a:pt x="13773" y="3577"/>
                </a:lnTo>
                <a:lnTo>
                  <a:pt x="13894" y="3528"/>
                </a:lnTo>
                <a:lnTo>
                  <a:pt x="13992" y="3480"/>
                </a:lnTo>
                <a:lnTo>
                  <a:pt x="14186" y="3382"/>
                </a:lnTo>
                <a:lnTo>
                  <a:pt x="14284" y="3334"/>
                </a:lnTo>
                <a:close/>
                <a:moveTo>
                  <a:pt x="1825" y="3699"/>
                </a:moveTo>
                <a:lnTo>
                  <a:pt x="2020" y="3845"/>
                </a:lnTo>
                <a:lnTo>
                  <a:pt x="2312" y="4064"/>
                </a:lnTo>
                <a:lnTo>
                  <a:pt x="2069" y="4453"/>
                </a:lnTo>
                <a:lnTo>
                  <a:pt x="1850" y="4307"/>
                </a:lnTo>
                <a:lnTo>
                  <a:pt x="1533" y="4112"/>
                </a:lnTo>
                <a:lnTo>
                  <a:pt x="1825" y="3699"/>
                </a:lnTo>
                <a:close/>
                <a:moveTo>
                  <a:pt x="14794" y="4112"/>
                </a:moveTo>
                <a:lnTo>
                  <a:pt x="14965" y="4453"/>
                </a:lnTo>
                <a:lnTo>
                  <a:pt x="14794" y="4526"/>
                </a:lnTo>
                <a:lnTo>
                  <a:pt x="14648" y="4599"/>
                </a:lnTo>
                <a:lnTo>
                  <a:pt x="14478" y="4696"/>
                </a:lnTo>
                <a:lnTo>
                  <a:pt x="14308" y="4356"/>
                </a:lnTo>
                <a:lnTo>
                  <a:pt x="14551" y="4258"/>
                </a:lnTo>
                <a:lnTo>
                  <a:pt x="14673" y="4210"/>
                </a:lnTo>
                <a:lnTo>
                  <a:pt x="14794" y="4112"/>
                </a:lnTo>
                <a:close/>
                <a:moveTo>
                  <a:pt x="1412" y="4331"/>
                </a:moveTo>
                <a:lnTo>
                  <a:pt x="1485" y="4429"/>
                </a:lnTo>
                <a:lnTo>
                  <a:pt x="1606" y="4526"/>
                </a:lnTo>
                <a:lnTo>
                  <a:pt x="1752" y="4648"/>
                </a:lnTo>
                <a:lnTo>
                  <a:pt x="1898" y="4745"/>
                </a:lnTo>
                <a:lnTo>
                  <a:pt x="1825" y="4867"/>
                </a:lnTo>
                <a:lnTo>
                  <a:pt x="1533" y="4745"/>
                </a:lnTo>
                <a:lnTo>
                  <a:pt x="1387" y="4696"/>
                </a:lnTo>
                <a:lnTo>
                  <a:pt x="1241" y="4696"/>
                </a:lnTo>
                <a:lnTo>
                  <a:pt x="1412" y="4331"/>
                </a:lnTo>
                <a:close/>
                <a:moveTo>
                  <a:pt x="15062" y="4745"/>
                </a:moveTo>
                <a:lnTo>
                  <a:pt x="15208" y="5183"/>
                </a:lnTo>
                <a:lnTo>
                  <a:pt x="15135" y="5183"/>
                </a:lnTo>
                <a:lnTo>
                  <a:pt x="15038" y="5207"/>
                </a:lnTo>
                <a:lnTo>
                  <a:pt x="14843" y="5256"/>
                </a:lnTo>
                <a:lnTo>
                  <a:pt x="14746" y="5305"/>
                </a:lnTo>
                <a:lnTo>
                  <a:pt x="14600" y="4891"/>
                </a:lnTo>
                <a:lnTo>
                  <a:pt x="14770" y="4842"/>
                </a:lnTo>
                <a:lnTo>
                  <a:pt x="14916" y="4794"/>
                </a:lnTo>
                <a:lnTo>
                  <a:pt x="15062" y="4745"/>
                </a:lnTo>
                <a:close/>
                <a:moveTo>
                  <a:pt x="1168" y="4794"/>
                </a:moveTo>
                <a:lnTo>
                  <a:pt x="1412" y="5013"/>
                </a:lnTo>
                <a:lnTo>
                  <a:pt x="1558" y="5086"/>
                </a:lnTo>
                <a:lnTo>
                  <a:pt x="1704" y="5159"/>
                </a:lnTo>
                <a:lnTo>
                  <a:pt x="1558" y="5524"/>
                </a:lnTo>
                <a:lnTo>
                  <a:pt x="1509" y="5475"/>
                </a:lnTo>
                <a:lnTo>
                  <a:pt x="1314" y="5402"/>
                </a:lnTo>
                <a:lnTo>
                  <a:pt x="1144" y="5353"/>
                </a:lnTo>
                <a:lnTo>
                  <a:pt x="974" y="5329"/>
                </a:lnTo>
                <a:lnTo>
                  <a:pt x="1168" y="4794"/>
                </a:lnTo>
                <a:close/>
                <a:moveTo>
                  <a:pt x="15305" y="5499"/>
                </a:moveTo>
                <a:lnTo>
                  <a:pt x="15403" y="5986"/>
                </a:lnTo>
                <a:lnTo>
                  <a:pt x="15184" y="6035"/>
                </a:lnTo>
                <a:lnTo>
                  <a:pt x="14965" y="6083"/>
                </a:lnTo>
                <a:lnTo>
                  <a:pt x="14916" y="5791"/>
                </a:lnTo>
                <a:lnTo>
                  <a:pt x="14867" y="5621"/>
                </a:lnTo>
                <a:lnTo>
                  <a:pt x="14940" y="5597"/>
                </a:lnTo>
                <a:lnTo>
                  <a:pt x="15111" y="5548"/>
                </a:lnTo>
                <a:lnTo>
                  <a:pt x="15305" y="5499"/>
                </a:lnTo>
                <a:close/>
                <a:moveTo>
                  <a:pt x="876" y="5572"/>
                </a:moveTo>
                <a:lnTo>
                  <a:pt x="1022" y="5645"/>
                </a:lnTo>
                <a:lnTo>
                  <a:pt x="1193" y="5718"/>
                </a:lnTo>
                <a:lnTo>
                  <a:pt x="1387" y="5767"/>
                </a:lnTo>
                <a:lnTo>
                  <a:pt x="1436" y="5791"/>
                </a:lnTo>
                <a:lnTo>
                  <a:pt x="1485" y="5767"/>
                </a:lnTo>
                <a:lnTo>
                  <a:pt x="1387" y="6229"/>
                </a:lnTo>
                <a:lnTo>
                  <a:pt x="1314" y="6156"/>
                </a:lnTo>
                <a:lnTo>
                  <a:pt x="1217" y="6108"/>
                </a:lnTo>
                <a:lnTo>
                  <a:pt x="1022" y="6059"/>
                </a:lnTo>
                <a:lnTo>
                  <a:pt x="876" y="6035"/>
                </a:lnTo>
                <a:lnTo>
                  <a:pt x="730" y="6059"/>
                </a:lnTo>
                <a:lnTo>
                  <a:pt x="876" y="5572"/>
                </a:lnTo>
                <a:close/>
                <a:moveTo>
                  <a:pt x="15476" y="6327"/>
                </a:moveTo>
                <a:lnTo>
                  <a:pt x="15549" y="6643"/>
                </a:lnTo>
                <a:lnTo>
                  <a:pt x="15354" y="6643"/>
                </a:lnTo>
                <a:lnTo>
                  <a:pt x="15086" y="6692"/>
                </a:lnTo>
                <a:lnTo>
                  <a:pt x="15038" y="6375"/>
                </a:lnTo>
                <a:lnTo>
                  <a:pt x="15086" y="6375"/>
                </a:lnTo>
                <a:lnTo>
                  <a:pt x="15476" y="6327"/>
                </a:lnTo>
                <a:close/>
                <a:moveTo>
                  <a:pt x="682" y="6278"/>
                </a:moveTo>
                <a:lnTo>
                  <a:pt x="779" y="6351"/>
                </a:lnTo>
                <a:lnTo>
                  <a:pt x="901" y="6375"/>
                </a:lnTo>
                <a:lnTo>
                  <a:pt x="1071" y="6448"/>
                </a:lnTo>
                <a:lnTo>
                  <a:pt x="1168" y="6497"/>
                </a:lnTo>
                <a:lnTo>
                  <a:pt x="1290" y="6497"/>
                </a:lnTo>
                <a:lnTo>
                  <a:pt x="1339" y="6473"/>
                </a:lnTo>
                <a:lnTo>
                  <a:pt x="1290" y="6716"/>
                </a:lnTo>
                <a:lnTo>
                  <a:pt x="1217" y="6667"/>
                </a:lnTo>
                <a:lnTo>
                  <a:pt x="925" y="6619"/>
                </a:lnTo>
                <a:lnTo>
                  <a:pt x="755" y="6594"/>
                </a:lnTo>
                <a:lnTo>
                  <a:pt x="609" y="6619"/>
                </a:lnTo>
                <a:lnTo>
                  <a:pt x="609" y="6619"/>
                </a:lnTo>
                <a:lnTo>
                  <a:pt x="682" y="6278"/>
                </a:lnTo>
                <a:close/>
                <a:moveTo>
                  <a:pt x="15622" y="6959"/>
                </a:moveTo>
                <a:lnTo>
                  <a:pt x="15670" y="7178"/>
                </a:lnTo>
                <a:lnTo>
                  <a:pt x="15695" y="7349"/>
                </a:lnTo>
                <a:lnTo>
                  <a:pt x="15184" y="7349"/>
                </a:lnTo>
                <a:lnTo>
                  <a:pt x="15135" y="6959"/>
                </a:lnTo>
                <a:close/>
                <a:moveTo>
                  <a:pt x="560" y="6813"/>
                </a:moveTo>
                <a:lnTo>
                  <a:pt x="706" y="6886"/>
                </a:lnTo>
                <a:lnTo>
                  <a:pt x="828" y="6935"/>
                </a:lnTo>
                <a:lnTo>
                  <a:pt x="1120" y="7032"/>
                </a:lnTo>
                <a:lnTo>
                  <a:pt x="1193" y="7032"/>
                </a:lnTo>
                <a:lnTo>
                  <a:pt x="1266" y="7008"/>
                </a:lnTo>
                <a:lnTo>
                  <a:pt x="1193" y="7495"/>
                </a:lnTo>
                <a:lnTo>
                  <a:pt x="1095" y="7446"/>
                </a:lnTo>
                <a:lnTo>
                  <a:pt x="998" y="7422"/>
                </a:lnTo>
                <a:lnTo>
                  <a:pt x="657" y="7349"/>
                </a:lnTo>
                <a:lnTo>
                  <a:pt x="511" y="7300"/>
                </a:lnTo>
                <a:lnTo>
                  <a:pt x="560" y="6813"/>
                </a:lnTo>
                <a:close/>
                <a:moveTo>
                  <a:pt x="15208" y="7665"/>
                </a:moveTo>
                <a:lnTo>
                  <a:pt x="15403" y="7689"/>
                </a:lnTo>
                <a:lnTo>
                  <a:pt x="15695" y="7714"/>
                </a:lnTo>
                <a:lnTo>
                  <a:pt x="15695" y="7981"/>
                </a:lnTo>
                <a:lnTo>
                  <a:pt x="15573" y="7957"/>
                </a:lnTo>
                <a:lnTo>
                  <a:pt x="15451" y="7957"/>
                </a:lnTo>
                <a:lnTo>
                  <a:pt x="15330" y="7981"/>
                </a:lnTo>
                <a:lnTo>
                  <a:pt x="15232" y="8030"/>
                </a:lnTo>
                <a:lnTo>
                  <a:pt x="15208" y="7665"/>
                </a:lnTo>
                <a:close/>
                <a:moveTo>
                  <a:pt x="463" y="7641"/>
                </a:moveTo>
                <a:lnTo>
                  <a:pt x="633" y="7714"/>
                </a:lnTo>
                <a:lnTo>
                  <a:pt x="828" y="7762"/>
                </a:lnTo>
                <a:lnTo>
                  <a:pt x="998" y="7787"/>
                </a:lnTo>
                <a:lnTo>
                  <a:pt x="1071" y="7787"/>
                </a:lnTo>
                <a:lnTo>
                  <a:pt x="1144" y="7762"/>
                </a:lnTo>
                <a:lnTo>
                  <a:pt x="1071" y="8127"/>
                </a:lnTo>
                <a:lnTo>
                  <a:pt x="1022" y="8103"/>
                </a:lnTo>
                <a:lnTo>
                  <a:pt x="706" y="8103"/>
                </a:lnTo>
                <a:lnTo>
                  <a:pt x="584" y="8127"/>
                </a:lnTo>
                <a:lnTo>
                  <a:pt x="438" y="8176"/>
                </a:lnTo>
                <a:lnTo>
                  <a:pt x="463" y="7787"/>
                </a:lnTo>
                <a:lnTo>
                  <a:pt x="463" y="7641"/>
                </a:lnTo>
                <a:close/>
                <a:moveTo>
                  <a:pt x="15232" y="8176"/>
                </a:moveTo>
                <a:lnTo>
                  <a:pt x="15403" y="8249"/>
                </a:lnTo>
                <a:lnTo>
                  <a:pt x="15719" y="8346"/>
                </a:lnTo>
                <a:lnTo>
                  <a:pt x="15719" y="8517"/>
                </a:lnTo>
                <a:lnTo>
                  <a:pt x="15719" y="8687"/>
                </a:lnTo>
                <a:lnTo>
                  <a:pt x="15524" y="8638"/>
                </a:lnTo>
                <a:lnTo>
                  <a:pt x="15378" y="8590"/>
                </a:lnTo>
                <a:lnTo>
                  <a:pt x="15208" y="8565"/>
                </a:lnTo>
                <a:lnTo>
                  <a:pt x="15232" y="8371"/>
                </a:lnTo>
                <a:lnTo>
                  <a:pt x="15232" y="8176"/>
                </a:lnTo>
                <a:close/>
                <a:moveTo>
                  <a:pt x="438" y="8395"/>
                </a:moveTo>
                <a:lnTo>
                  <a:pt x="584" y="8444"/>
                </a:lnTo>
                <a:lnTo>
                  <a:pt x="706" y="8444"/>
                </a:lnTo>
                <a:lnTo>
                  <a:pt x="974" y="8419"/>
                </a:lnTo>
                <a:lnTo>
                  <a:pt x="1022" y="8419"/>
                </a:lnTo>
                <a:lnTo>
                  <a:pt x="1022" y="8468"/>
                </a:lnTo>
                <a:lnTo>
                  <a:pt x="998" y="8736"/>
                </a:lnTo>
                <a:lnTo>
                  <a:pt x="974" y="8979"/>
                </a:lnTo>
                <a:lnTo>
                  <a:pt x="925" y="9003"/>
                </a:lnTo>
                <a:lnTo>
                  <a:pt x="706" y="9028"/>
                </a:lnTo>
                <a:lnTo>
                  <a:pt x="584" y="9028"/>
                </a:lnTo>
                <a:lnTo>
                  <a:pt x="463" y="9076"/>
                </a:lnTo>
                <a:lnTo>
                  <a:pt x="438" y="8395"/>
                </a:lnTo>
                <a:close/>
                <a:moveTo>
                  <a:pt x="15111" y="8882"/>
                </a:moveTo>
                <a:lnTo>
                  <a:pt x="15305" y="8955"/>
                </a:lnTo>
                <a:lnTo>
                  <a:pt x="15476" y="9028"/>
                </a:lnTo>
                <a:lnTo>
                  <a:pt x="15597" y="9076"/>
                </a:lnTo>
                <a:lnTo>
                  <a:pt x="15719" y="9101"/>
                </a:lnTo>
                <a:lnTo>
                  <a:pt x="15816" y="9149"/>
                </a:lnTo>
                <a:lnTo>
                  <a:pt x="15792" y="9587"/>
                </a:lnTo>
                <a:lnTo>
                  <a:pt x="15670" y="9490"/>
                </a:lnTo>
                <a:lnTo>
                  <a:pt x="15500" y="9417"/>
                </a:lnTo>
                <a:lnTo>
                  <a:pt x="15378" y="9368"/>
                </a:lnTo>
                <a:lnTo>
                  <a:pt x="15232" y="9320"/>
                </a:lnTo>
                <a:lnTo>
                  <a:pt x="15111" y="9320"/>
                </a:lnTo>
                <a:lnTo>
                  <a:pt x="15062" y="9344"/>
                </a:lnTo>
                <a:lnTo>
                  <a:pt x="15086" y="8930"/>
                </a:lnTo>
                <a:lnTo>
                  <a:pt x="15111" y="8882"/>
                </a:lnTo>
                <a:close/>
                <a:moveTo>
                  <a:pt x="998" y="9368"/>
                </a:moveTo>
                <a:lnTo>
                  <a:pt x="1047" y="9757"/>
                </a:lnTo>
                <a:lnTo>
                  <a:pt x="803" y="9806"/>
                </a:lnTo>
                <a:lnTo>
                  <a:pt x="706" y="9830"/>
                </a:lnTo>
                <a:lnTo>
                  <a:pt x="609" y="9903"/>
                </a:lnTo>
                <a:lnTo>
                  <a:pt x="584" y="9903"/>
                </a:lnTo>
                <a:lnTo>
                  <a:pt x="511" y="9368"/>
                </a:lnTo>
                <a:close/>
                <a:moveTo>
                  <a:pt x="15013" y="9563"/>
                </a:moveTo>
                <a:lnTo>
                  <a:pt x="15111" y="9636"/>
                </a:lnTo>
                <a:lnTo>
                  <a:pt x="15232" y="9709"/>
                </a:lnTo>
                <a:lnTo>
                  <a:pt x="15451" y="9855"/>
                </a:lnTo>
                <a:lnTo>
                  <a:pt x="15670" y="10025"/>
                </a:lnTo>
                <a:lnTo>
                  <a:pt x="15719" y="10049"/>
                </a:lnTo>
                <a:lnTo>
                  <a:pt x="15646" y="10366"/>
                </a:lnTo>
                <a:lnTo>
                  <a:pt x="15524" y="10317"/>
                </a:lnTo>
                <a:lnTo>
                  <a:pt x="15281" y="10147"/>
                </a:lnTo>
                <a:lnTo>
                  <a:pt x="15111" y="10025"/>
                </a:lnTo>
                <a:lnTo>
                  <a:pt x="14940" y="9928"/>
                </a:lnTo>
                <a:lnTo>
                  <a:pt x="15013" y="9563"/>
                </a:lnTo>
                <a:close/>
                <a:moveTo>
                  <a:pt x="8176" y="3650"/>
                </a:moveTo>
                <a:lnTo>
                  <a:pt x="8127" y="3674"/>
                </a:lnTo>
                <a:lnTo>
                  <a:pt x="8054" y="3723"/>
                </a:lnTo>
                <a:lnTo>
                  <a:pt x="8006" y="3772"/>
                </a:lnTo>
                <a:lnTo>
                  <a:pt x="7957" y="3845"/>
                </a:lnTo>
                <a:lnTo>
                  <a:pt x="7933" y="3918"/>
                </a:lnTo>
                <a:lnTo>
                  <a:pt x="7908" y="4575"/>
                </a:lnTo>
                <a:lnTo>
                  <a:pt x="7908" y="5232"/>
                </a:lnTo>
                <a:lnTo>
                  <a:pt x="7981" y="6570"/>
                </a:lnTo>
                <a:lnTo>
                  <a:pt x="7981" y="7032"/>
                </a:lnTo>
                <a:lnTo>
                  <a:pt x="7981" y="7470"/>
                </a:lnTo>
                <a:lnTo>
                  <a:pt x="7957" y="7933"/>
                </a:lnTo>
                <a:lnTo>
                  <a:pt x="7957" y="8395"/>
                </a:lnTo>
                <a:lnTo>
                  <a:pt x="7981" y="8468"/>
                </a:lnTo>
                <a:lnTo>
                  <a:pt x="8006" y="8541"/>
                </a:lnTo>
                <a:lnTo>
                  <a:pt x="8030" y="8590"/>
                </a:lnTo>
                <a:lnTo>
                  <a:pt x="8079" y="8614"/>
                </a:lnTo>
                <a:lnTo>
                  <a:pt x="8103" y="8736"/>
                </a:lnTo>
                <a:lnTo>
                  <a:pt x="8152" y="8857"/>
                </a:lnTo>
                <a:lnTo>
                  <a:pt x="8200" y="8979"/>
                </a:lnTo>
                <a:lnTo>
                  <a:pt x="8273" y="9076"/>
                </a:lnTo>
                <a:lnTo>
                  <a:pt x="8444" y="9271"/>
                </a:lnTo>
                <a:lnTo>
                  <a:pt x="8614" y="9441"/>
                </a:lnTo>
                <a:lnTo>
                  <a:pt x="9174" y="9952"/>
                </a:lnTo>
                <a:lnTo>
                  <a:pt x="9733" y="10463"/>
                </a:lnTo>
                <a:lnTo>
                  <a:pt x="9806" y="10512"/>
                </a:lnTo>
                <a:lnTo>
                  <a:pt x="9855" y="10536"/>
                </a:lnTo>
                <a:lnTo>
                  <a:pt x="10001" y="10536"/>
                </a:lnTo>
                <a:lnTo>
                  <a:pt x="10147" y="10512"/>
                </a:lnTo>
                <a:lnTo>
                  <a:pt x="10244" y="10439"/>
                </a:lnTo>
                <a:lnTo>
                  <a:pt x="10317" y="10317"/>
                </a:lnTo>
                <a:lnTo>
                  <a:pt x="10342" y="10195"/>
                </a:lnTo>
                <a:lnTo>
                  <a:pt x="10342" y="10147"/>
                </a:lnTo>
                <a:lnTo>
                  <a:pt x="10317" y="10074"/>
                </a:lnTo>
                <a:lnTo>
                  <a:pt x="10293" y="10025"/>
                </a:lnTo>
                <a:lnTo>
                  <a:pt x="10220" y="9952"/>
                </a:lnTo>
                <a:lnTo>
                  <a:pt x="9758" y="9539"/>
                </a:lnTo>
                <a:lnTo>
                  <a:pt x="9295" y="9125"/>
                </a:lnTo>
                <a:lnTo>
                  <a:pt x="8906" y="8784"/>
                </a:lnTo>
                <a:lnTo>
                  <a:pt x="8736" y="8590"/>
                </a:lnTo>
                <a:lnTo>
                  <a:pt x="8590" y="8395"/>
                </a:lnTo>
                <a:lnTo>
                  <a:pt x="8517" y="8298"/>
                </a:lnTo>
                <a:lnTo>
                  <a:pt x="8541" y="7762"/>
                </a:lnTo>
                <a:lnTo>
                  <a:pt x="8541" y="7203"/>
                </a:lnTo>
                <a:lnTo>
                  <a:pt x="8541" y="6667"/>
                </a:lnTo>
                <a:lnTo>
                  <a:pt x="8517" y="6108"/>
                </a:lnTo>
                <a:lnTo>
                  <a:pt x="8444" y="5013"/>
                </a:lnTo>
                <a:lnTo>
                  <a:pt x="8419" y="4477"/>
                </a:lnTo>
                <a:lnTo>
                  <a:pt x="8419" y="3918"/>
                </a:lnTo>
                <a:lnTo>
                  <a:pt x="8419" y="3845"/>
                </a:lnTo>
                <a:lnTo>
                  <a:pt x="8395" y="3796"/>
                </a:lnTo>
                <a:lnTo>
                  <a:pt x="8371" y="3747"/>
                </a:lnTo>
                <a:lnTo>
                  <a:pt x="8298" y="3699"/>
                </a:lnTo>
                <a:lnTo>
                  <a:pt x="8249" y="3674"/>
                </a:lnTo>
                <a:lnTo>
                  <a:pt x="8200" y="3650"/>
                </a:lnTo>
                <a:close/>
                <a:moveTo>
                  <a:pt x="633" y="10074"/>
                </a:moveTo>
                <a:lnTo>
                  <a:pt x="730" y="10122"/>
                </a:lnTo>
                <a:lnTo>
                  <a:pt x="876" y="10147"/>
                </a:lnTo>
                <a:lnTo>
                  <a:pt x="998" y="10147"/>
                </a:lnTo>
                <a:lnTo>
                  <a:pt x="1144" y="10122"/>
                </a:lnTo>
                <a:lnTo>
                  <a:pt x="1266" y="10487"/>
                </a:lnTo>
                <a:lnTo>
                  <a:pt x="1047" y="10585"/>
                </a:lnTo>
                <a:lnTo>
                  <a:pt x="925" y="10609"/>
                </a:lnTo>
                <a:lnTo>
                  <a:pt x="779" y="10682"/>
                </a:lnTo>
                <a:lnTo>
                  <a:pt x="706" y="10366"/>
                </a:lnTo>
                <a:lnTo>
                  <a:pt x="633" y="10074"/>
                </a:lnTo>
                <a:close/>
                <a:moveTo>
                  <a:pt x="14867" y="10244"/>
                </a:moveTo>
                <a:lnTo>
                  <a:pt x="14989" y="10366"/>
                </a:lnTo>
                <a:lnTo>
                  <a:pt x="15111" y="10463"/>
                </a:lnTo>
                <a:lnTo>
                  <a:pt x="15232" y="10560"/>
                </a:lnTo>
                <a:lnTo>
                  <a:pt x="15378" y="10658"/>
                </a:lnTo>
                <a:lnTo>
                  <a:pt x="15549" y="10706"/>
                </a:lnTo>
                <a:lnTo>
                  <a:pt x="15403" y="11071"/>
                </a:lnTo>
                <a:lnTo>
                  <a:pt x="15111" y="10852"/>
                </a:lnTo>
                <a:lnTo>
                  <a:pt x="15013" y="10779"/>
                </a:lnTo>
                <a:lnTo>
                  <a:pt x="14892" y="10706"/>
                </a:lnTo>
                <a:lnTo>
                  <a:pt x="14843" y="10682"/>
                </a:lnTo>
                <a:lnTo>
                  <a:pt x="14794" y="10658"/>
                </a:lnTo>
                <a:lnTo>
                  <a:pt x="14770" y="10658"/>
                </a:lnTo>
                <a:lnTo>
                  <a:pt x="14867" y="10244"/>
                </a:lnTo>
                <a:close/>
                <a:moveTo>
                  <a:pt x="1412" y="10852"/>
                </a:moveTo>
                <a:lnTo>
                  <a:pt x="1558" y="11169"/>
                </a:lnTo>
                <a:lnTo>
                  <a:pt x="1363" y="11266"/>
                </a:lnTo>
                <a:lnTo>
                  <a:pt x="1241" y="11339"/>
                </a:lnTo>
                <a:lnTo>
                  <a:pt x="1168" y="11363"/>
                </a:lnTo>
                <a:lnTo>
                  <a:pt x="1095" y="11436"/>
                </a:lnTo>
                <a:lnTo>
                  <a:pt x="901" y="10950"/>
                </a:lnTo>
                <a:lnTo>
                  <a:pt x="1095" y="10925"/>
                </a:lnTo>
                <a:lnTo>
                  <a:pt x="1241" y="10901"/>
                </a:lnTo>
                <a:lnTo>
                  <a:pt x="1412" y="10852"/>
                </a:lnTo>
                <a:close/>
                <a:moveTo>
                  <a:pt x="14697" y="10877"/>
                </a:moveTo>
                <a:lnTo>
                  <a:pt x="14721" y="10901"/>
                </a:lnTo>
                <a:lnTo>
                  <a:pt x="14794" y="11023"/>
                </a:lnTo>
                <a:lnTo>
                  <a:pt x="14892" y="11144"/>
                </a:lnTo>
                <a:lnTo>
                  <a:pt x="15062" y="11290"/>
                </a:lnTo>
                <a:lnTo>
                  <a:pt x="15159" y="11363"/>
                </a:lnTo>
                <a:lnTo>
                  <a:pt x="15257" y="11412"/>
                </a:lnTo>
                <a:lnTo>
                  <a:pt x="15062" y="11874"/>
                </a:lnTo>
                <a:lnTo>
                  <a:pt x="15062" y="11850"/>
                </a:lnTo>
                <a:lnTo>
                  <a:pt x="14940" y="11753"/>
                </a:lnTo>
                <a:lnTo>
                  <a:pt x="14819" y="11607"/>
                </a:lnTo>
                <a:lnTo>
                  <a:pt x="14648" y="11509"/>
                </a:lnTo>
                <a:lnTo>
                  <a:pt x="14575" y="11461"/>
                </a:lnTo>
                <a:lnTo>
                  <a:pt x="14502" y="11461"/>
                </a:lnTo>
                <a:lnTo>
                  <a:pt x="14673" y="10998"/>
                </a:lnTo>
                <a:lnTo>
                  <a:pt x="14697" y="10877"/>
                </a:lnTo>
                <a:close/>
                <a:moveTo>
                  <a:pt x="1752" y="11509"/>
                </a:moveTo>
                <a:lnTo>
                  <a:pt x="1874" y="11704"/>
                </a:lnTo>
                <a:lnTo>
                  <a:pt x="1752" y="11826"/>
                </a:lnTo>
                <a:lnTo>
                  <a:pt x="1606" y="11972"/>
                </a:lnTo>
                <a:lnTo>
                  <a:pt x="1485" y="12142"/>
                </a:lnTo>
                <a:lnTo>
                  <a:pt x="1241" y="11680"/>
                </a:lnTo>
                <a:lnTo>
                  <a:pt x="1363" y="11655"/>
                </a:lnTo>
                <a:lnTo>
                  <a:pt x="1485" y="11607"/>
                </a:lnTo>
                <a:lnTo>
                  <a:pt x="1752" y="11509"/>
                </a:lnTo>
                <a:close/>
                <a:moveTo>
                  <a:pt x="14405" y="11607"/>
                </a:moveTo>
                <a:lnTo>
                  <a:pt x="14575" y="11801"/>
                </a:lnTo>
                <a:lnTo>
                  <a:pt x="14721" y="11947"/>
                </a:lnTo>
                <a:lnTo>
                  <a:pt x="14892" y="12093"/>
                </a:lnTo>
                <a:lnTo>
                  <a:pt x="14940" y="12118"/>
                </a:lnTo>
                <a:lnTo>
                  <a:pt x="14794" y="12361"/>
                </a:lnTo>
                <a:lnTo>
                  <a:pt x="14721" y="12288"/>
                </a:lnTo>
                <a:lnTo>
                  <a:pt x="14648" y="12215"/>
                </a:lnTo>
                <a:lnTo>
                  <a:pt x="14478" y="12118"/>
                </a:lnTo>
                <a:lnTo>
                  <a:pt x="14235" y="11947"/>
                </a:lnTo>
                <a:lnTo>
                  <a:pt x="14405" y="11607"/>
                </a:lnTo>
                <a:close/>
                <a:moveTo>
                  <a:pt x="2069" y="11996"/>
                </a:moveTo>
                <a:lnTo>
                  <a:pt x="2263" y="12288"/>
                </a:lnTo>
                <a:lnTo>
                  <a:pt x="2117" y="12410"/>
                </a:lnTo>
                <a:lnTo>
                  <a:pt x="1996" y="12556"/>
                </a:lnTo>
                <a:lnTo>
                  <a:pt x="1947" y="12653"/>
                </a:lnTo>
                <a:lnTo>
                  <a:pt x="1898" y="12750"/>
                </a:lnTo>
                <a:lnTo>
                  <a:pt x="1631" y="12361"/>
                </a:lnTo>
                <a:lnTo>
                  <a:pt x="1825" y="12215"/>
                </a:lnTo>
                <a:lnTo>
                  <a:pt x="1996" y="12069"/>
                </a:lnTo>
                <a:lnTo>
                  <a:pt x="2069" y="11996"/>
                </a:lnTo>
                <a:close/>
                <a:moveTo>
                  <a:pt x="14065" y="12239"/>
                </a:moveTo>
                <a:lnTo>
                  <a:pt x="14186" y="12361"/>
                </a:lnTo>
                <a:lnTo>
                  <a:pt x="14405" y="12507"/>
                </a:lnTo>
                <a:lnTo>
                  <a:pt x="14502" y="12580"/>
                </a:lnTo>
                <a:lnTo>
                  <a:pt x="14624" y="12629"/>
                </a:lnTo>
                <a:lnTo>
                  <a:pt x="14381" y="12969"/>
                </a:lnTo>
                <a:lnTo>
                  <a:pt x="14332" y="12872"/>
                </a:lnTo>
                <a:lnTo>
                  <a:pt x="14259" y="12799"/>
                </a:lnTo>
                <a:lnTo>
                  <a:pt x="14113" y="12677"/>
                </a:lnTo>
                <a:lnTo>
                  <a:pt x="13919" y="12483"/>
                </a:lnTo>
                <a:lnTo>
                  <a:pt x="14065" y="12239"/>
                </a:lnTo>
                <a:close/>
                <a:moveTo>
                  <a:pt x="2531" y="12604"/>
                </a:moveTo>
                <a:lnTo>
                  <a:pt x="2726" y="12848"/>
                </a:lnTo>
                <a:lnTo>
                  <a:pt x="2458" y="13237"/>
                </a:lnTo>
                <a:lnTo>
                  <a:pt x="2361" y="13359"/>
                </a:lnTo>
                <a:lnTo>
                  <a:pt x="2044" y="12921"/>
                </a:lnTo>
                <a:lnTo>
                  <a:pt x="2142" y="12896"/>
                </a:lnTo>
                <a:lnTo>
                  <a:pt x="2239" y="12848"/>
                </a:lnTo>
                <a:lnTo>
                  <a:pt x="2385" y="12726"/>
                </a:lnTo>
                <a:lnTo>
                  <a:pt x="2531" y="12604"/>
                </a:lnTo>
                <a:close/>
                <a:moveTo>
                  <a:pt x="13773" y="12702"/>
                </a:moveTo>
                <a:lnTo>
                  <a:pt x="13797" y="12726"/>
                </a:lnTo>
                <a:lnTo>
                  <a:pt x="13992" y="12945"/>
                </a:lnTo>
                <a:lnTo>
                  <a:pt x="14089" y="13042"/>
                </a:lnTo>
                <a:lnTo>
                  <a:pt x="14162" y="13164"/>
                </a:lnTo>
                <a:lnTo>
                  <a:pt x="14211" y="13213"/>
                </a:lnTo>
                <a:lnTo>
                  <a:pt x="13967" y="13505"/>
                </a:lnTo>
                <a:lnTo>
                  <a:pt x="13821" y="13310"/>
                </a:lnTo>
                <a:lnTo>
                  <a:pt x="13675" y="13115"/>
                </a:lnTo>
                <a:lnTo>
                  <a:pt x="13529" y="13018"/>
                </a:lnTo>
                <a:lnTo>
                  <a:pt x="13773" y="12702"/>
                </a:lnTo>
                <a:close/>
                <a:moveTo>
                  <a:pt x="2993" y="13164"/>
                </a:moveTo>
                <a:lnTo>
                  <a:pt x="3188" y="13383"/>
                </a:lnTo>
                <a:lnTo>
                  <a:pt x="3164" y="13456"/>
                </a:lnTo>
                <a:lnTo>
                  <a:pt x="2969" y="13651"/>
                </a:lnTo>
                <a:lnTo>
                  <a:pt x="2896" y="13748"/>
                </a:lnTo>
                <a:lnTo>
                  <a:pt x="2823" y="13845"/>
                </a:lnTo>
                <a:lnTo>
                  <a:pt x="2726" y="13772"/>
                </a:lnTo>
                <a:lnTo>
                  <a:pt x="2580" y="13578"/>
                </a:lnTo>
                <a:lnTo>
                  <a:pt x="2653" y="13529"/>
                </a:lnTo>
                <a:lnTo>
                  <a:pt x="2726" y="13456"/>
                </a:lnTo>
                <a:lnTo>
                  <a:pt x="2993" y="13164"/>
                </a:lnTo>
                <a:close/>
                <a:moveTo>
                  <a:pt x="13383" y="13188"/>
                </a:moveTo>
                <a:lnTo>
                  <a:pt x="13456" y="13334"/>
                </a:lnTo>
                <a:lnTo>
                  <a:pt x="13724" y="13748"/>
                </a:lnTo>
                <a:lnTo>
                  <a:pt x="13578" y="13918"/>
                </a:lnTo>
                <a:lnTo>
                  <a:pt x="13456" y="14040"/>
                </a:lnTo>
                <a:lnTo>
                  <a:pt x="13335" y="13821"/>
                </a:lnTo>
                <a:lnTo>
                  <a:pt x="13213" y="13602"/>
                </a:lnTo>
                <a:lnTo>
                  <a:pt x="13116" y="13480"/>
                </a:lnTo>
                <a:lnTo>
                  <a:pt x="13237" y="13334"/>
                </a:lnTo>
                <a:lnTo>
                  <a:pt x="13383" y="13188"/>
                </a:lnTo>
                <a:close/>
                <a:moveTo>
                  <a:pt x="3456" y="13651"/>
                </a:moveTo>
                <a:lnTo>
                  <a:pt x="3796" y="13991"/>
                </a:lnTo>
                <a:lnTo>
                  <a:pt x="3650" y="14089"/>
                </a:lnTo>
                <a:lnTo>
                  <a:pt x="3504" y="14186"/>
                </a:lnTo>
                <a:lnTo>
                  <a:pt x="3407" y="14259"/>
                </a:lnTo>
                <a:lnTo>
                  <a:pt x="3334" y="14332"/>
                </a:lnTo>
                <a:lnTo>
                  <a:pt x="3042" y="14089"/>
                </a:lnTo>
                <a:lnTo>
                  <a:pt x="3164" y="13967"/>
                </a:lnTo>
                <a:lnTo>
                  <a:pt x="3237" y="13894"/>
                </a:lnTo>
                <a:lnTo>
                  <a:pt x="3334" y="13797"/>
                </a:lnTo>
                <a:lnTo>
                  <a:pt x="3456" y="13651"/>
                </a:lnTo>
                <a:close/>
                <a:moveTo>
                  <a:pt x="12945" y="13651"/>
                </a:moveTo>
                <a:lnTo>
                  <a:pt x="12994" y="13748"/>
                </a:lnTo>
                <a:lnTo>
                  <a:pt x="13213" y="14210"/>
                </a:lnTo>
                <a:lnTo>
                  <a:pt x="13213" y="14235"/>
                </a:lnTo>
                <a:lnTo>
                  <a:pt x="13043" y="14381"/>
                </a:lnTo>
                <a:lnTo>
                  <a:pt x="12970" y="14210"/>
                </a:lnTo>
                <a:lnTo>
                  <a:pt x="12897" y="14040"/>
                </a:lnTo>
                <a:lnTo>
                  <a:pt x="12824" y="13918"/>
                </a:lnTo>
                <a:lnTo>
                  <a:pt x="12751" y="13821"/>
                </a:lnTo>
                <a:lnTo>
                  <a:pt x="12945" y="13651"/>
                </a:lnTo>
                <a:close/>
                <a:moveTo>
                  <a:pt x="3967" y="14162"/>
                </a:moveTo>
                <a:lnTo>
                  <a:pt x="4332" y="14454"/>
                </a:lnTo>
                <a:lnTo>
                  <a:pt x="4283" y="14502"/>
                </a:lnTo>
                <a:lnTo>
                  <a:pt x="4113" y="14648"/>
                </a:lnTo>
                <a:lnTo>
                  <a:pt x="4040" y="14721"/>
                </a:lnTo>
                <a:lnTo>
                  <a:pt x="3991" y="14794"/>
                </a:lnTo>
                <a:lnTo>
                  <a:pt x="3602" y="14551"/>
                </a:lnTo>
                <a:lnTo>
                  <a:pt x="3748" y="14429"/>
                </a:lnTo>
                <a:lnTo>
                  <a:pt x="3845" y="14308"/>
                </a:lnTo>
                <a:lnTo>
                  <a:pt x="3967" y="14162"/>
                </a:lnTo>
                <a:close/>
                <a:moveTo>
                  <a:pt x="12556" y="13991"/>
                </a:moveTo>
                <a:lnTo>
                  <a:pt x="12605" y="14113"/>
                </a:lnTo>
                <a:lnTo>
                  <a:pt x="12678" y="14332"/>
                </a:lnTo>
                <a:lnTo>
                  <a:pt x="12775" y="14551"/>
                </a:lnTo>
                <a:lnTo>
                  <a:pt x="12775" y="14600"/>
                </a:lnTo>
                <a:lnTo>
                  <a:pt x="12459" y="14819"/>
                </a:lnTo>
                <a:lnTo>
                  <a:pt x="12434" y="14673"/>
                </a:lnTo>
                <a:lnTo>
                  <a:pt x="12361" y="14527"/>
                </a:lnTo>
                <a:lnTo>
                  <a:pt x="12313" y="14381"/>
                </a:lnTo>
                <a:lnTo>
                  <a:pt x="12215" y="14235"/>
                </a:lnTo>
                <a:lnTo>
                  <a:pt x="12556" y="13991"/>
                </a:lnTo>
                <a:close/>
                <a:moveTo>
                  <a:pt x="8760" y="1509"/>
                </a:moveTo>
                <a:lnTo>
                  <a:pt x="9174" y="1557"/>
                </a:lnTo>
                <a:lnTo>
                  <a:pt x="9222" y="1582"/>
                </a:lnTo>
                <a:lnTo>
                  <a:pt x="9271" y="1606"/>
                </a:lnTo>
                <a:lnTo>
                  <a:pt x="9368" y="1582"/>
                </a:lnTo>
                <a:lnTo>
                  <a:pt x="10123" y="1728"/>
                </a:lnTo>
                <a:lnTo>
                  <a:pt x="10488" y="1825"/>
                </a:lnTo>
                <a:lnTo>
                  <a:pt x="10877" y="1947"/>
                </a:lnTo>
                <a:lnTo>
                  <a:pt x="11291" y="2117"/>
                </a:lnTo>
                <a:lnTo>
                  <a:pt x="11656" y="2287"/>
                </a:lnTo>
                <a:lnTo>
                  <a:pt x="11510" y="2385"/>
                </a:lnTo>
                <a:lnTo>
                  <a:pt x="11388" y="2531"/>
                </a:lnTo>
                <a:lnTo>
                  <a:pt x="11193" y="2823"/>
                </a:lnTo>
                <a:lnTo>
                  <a:pt x="10950" y="3066"/>
                </a:lnTo>
                <a:lnTo>
                  <a:pt x="10853" y="3212"/>
                </a:lnTo>
                <a:lnTo>
                  <a:pt x="10828" y="3285"/>
                </a:lnTo>
                <a:lnTo>
                  <a:pt x="10804" y="3358"/>
                </a:lnTo>
                <a:lnTo>
                  <a:pt x="10804" y="3407"/>
                </a:lnTo>
                <a:lnTo>
                  <a:pt x="10828" y="3431"/>
                </a:lnTo>
                <a:lnTo>
                  <a:pt x="10853" y="3480"/>
                </a:lnTo>
                <a:lnTo>
                  <a:pt x="10974" y="3480"/>
                </a:lnTo>
                <a:lnTo>
                  <a:pt x="11047" y="3455"/>
                </a:lnTo>
                <a:lnTo>
                  <a:pt x="11193" y="3358"/>
                </a:lnTo>
                <a:lnTo>
                  <a:pt x="11315" y="3261"/>
                </a:lnTo>
                <a:lnTo>
                  <a:pt x="11412" y="3139"/>
                </a:lnTo>
                <a:lnTo>
                  <a:pt x="11680" y="2871"/>
                </a:lnTo>
                <a:lnTo>
                  <a:pt x="11826" y="2725"/>
                </a:lnTo>
                <a:lnTo>
                  <a:pt x="11875" y="2628"/>
                </a:lnTo>
                <a:lnTo>
                  <a:pt x="11948" y="2555"/>
                </a:lnTo>
                <a:lnTo>
                  <a:pt x="11948" y="2458"/>
                </a:lnTo>
                <a:lnTo>
                  <a:pt x="12313" y="2701"/>
                </a:lnTo>
                <a:lnTo>
                  <a:pt x="12629" y="2969"/>
                </a:lnTo>
                <a:lnTo>
                  <a:pt x="12945" y="3261"/>
                </a:lnTo>
                <a:lnTo>
                  <a:pt x="13237" y="3601"/>
                </a:lnTo>
                <a:lnTo>
                  <a:pt x="13456" y="3869"/>
                </a:lnTo>
                <a:lnTo>
                  <a:pt x="13651" y="4137"/>
                </a:lnTo>
                <a:lnTo>
                  <a:pt x="13821" y="4429"/>
                </a:lnTo>
                <a:lnTo>
                  <a:pt x="13992" y="4745"/>
                </a:lnTo>
                <a:lnTo>
                  <a:pt x="13870" y="4745"/>
                </a:lnTo>
                <a:lnTo>
                  <a:pt x="13748" y="4794"/>
                </a:lnTo>
                <a:lnTo>
                  <a:pt x="13505" y="4940"/>
                </a:lnTo>
                <a:lnTo>
                  <a:pt x="13237" y="5134"/>
                </a:lnTo>
                <a:lnTo>
                  <a:pt x="13067" y="5207"/>
                </a:lnTo>
                <a:lnTo>
                  <a:pt x="12921" y="5305"/>
                </a:lnTo>
                <a:lnTo>
                  <a:pt x="12872" y="5378"/>
                </a:lnTo>
                <a:lnTo>
                  <a:pt x="12872" y="5451"/>
                </a:lnTo>
                <a:lnTo>
                  <a:pt x="12897" y="5524"/>
                </a:lnTo>
                <a:lnTo>
                  <a:pt x="12970" y="5597"/>
                </a:lnTo>
                <a:lnTo>
                  <a:pt x="13043" y="5621"/>
                </a:lnTo>
                <a:lnTo>
                  <a:pt x="13116" y="5645"/>
                </a:lnTo>
                <a:lnTo>
                  <a:pt x="13286" y="5645"/>
                </a:lnTo>
                <a:lnTo>
                  <a:pt x="13432" y="5572"/>
                </a:lnTo>
                <a:lnTo>
                  <a:pt x="13578" y="5499"/>
                </a:lnTo>
                <a:lnTo>
                  <a:pt x="13870" y="5329"/>
                </a:lnTo>
                <a:lnTo>
                  <a:pt x="14016" y="5256"/>
                </a:lnTo>
                <a:lnTo>
                  <a:pt x="14162" y="5207"/>
                </a:lnTo>
                <a:lnTo>
                  <a:pt x="14211" y="5159"/>
                </a:lnTo>
                <a:lnTo>
                  <a:pt x="14381" y="5621"/>
                </a:lnTo>
                <a:lnTo>
                  <a:pt x="14502" y="6059"/>
                </a:lnTo>
                <a:lnTo>
                  <a:pt x="14600" y="6448"/>
                </a:lnTo>
                <a:lnTo>
                  <a:pt x="14648" y="6862"/>
                </a:lnTo>
                <a:lnTo>
                  <a:pt x="14746" y="7665"/>
                </a:lnTo>
                <a:lnTo>
                  <a:pt x="14746" y="7860"/>
                </a:lnTo>
                <a:lnTo>
                  <a:pt x="14746" y="8054"/>
                </a:lnTo>
                <a:lnTo>
                  <a:pt x="14575" y="8030"/>
                </a:lnTo>
                <a:lnTo>
                  <a:pt x="14138" y="8030"/>
                </a:lnTo>
                <a:lnTo>
                  <a:pt x="14016" y="8054"/>
                </a:lnTo>
                <a:lnTo>
                  <a:pt x="13919" y="8079"/>
                </a:lnTo>
                <a:lnTo>
                  <a:pt x="13821" y="8127"/>
                </a:lnTo>
                <a:lnTo>
                  <a:pt x="13748" y="8200"/>
                </a:lnTo>
                <a:lnTo>
                  <a:pt x="13724" y="8273"/>
                </a:lnTo>
                <a:lnTo>
                  <a:pt x="13700" y="8322"/>
                </a:lnTo>
                <a:lnTo>
                  <a:pt x="13724" y="8346"/>
                </a:lnTo>
                <a:lnTo>
                  <a:pt x="13773" y="8419"/>
                </a:lnTo>
                <a:lnTo>
                  <a:pt x="13846" y="8444"/>
                </a:lnTo>
                <a:lnTo>
                  <a:pt x="13992" y="8492"/>
                </a:lnTo>
                <a:lnTo>
                  <a:pt x="14138" y="8517"/>
                </a:lnTo>
                <a:lnTo>
                  <a:pt x="14284" y="8517"/>
                </a:lnTo>
                <a:lnTo>
                  <a:pt x="14527" y="8565"/>
                </a:lnTo>
                <a:lnTo>
                  <a:pt x="14746" y="8614"/>
                </a:lnTo>
                <a:lnTo>
                  <a:pt x="14794" y="8809"/>
                </a:lnTo>
                <a:lnTo>
                  <a:pt x="14770" y="9052"/>
                </a:lnTo>
                <a:lnTo>
                  <a:pt x="14697" y="9441"/>
                </a:lnTo>
                <a:lnTo>
                  <a:pt x="14600" y="9806"/>
                </a:lnTo>
                <a:lnTo>
                  <a:pt x="14356" y="10560"/>
                </a:lnTo>
                <a:lnTo>
                  <a:pt x="14186" y="11023"/>
                </a:lnTo>
                <a:lnTo>
                  <a:pt x="13992" y="11461"/>
                </a:lnTo>
                <a:lnTo>
                  <a:pt x="13821" y="11363"/>
                </a:lnTo>
                <a:lnTo>
                  <a:pt x="13651" y="11290"/>
                </a:lnTo>
                <a:lnTo>
                  <a:pt x="13456" y="11169"/>
                </a:lnTo>
                <a:lnTo>
                  <a:pt x="13335" y="11096"/>
                </a:lnTo>
                <a:lnTo>
                  <a:pt x="13237" y="11047"/>
                </a:lnTo>
                <a:lnTo>
                  <a:pt x="13164" y="11047"/>
                </a:lnTo>
                <a:lnTo>
                  <a:pt x="13091" y="11071"/>
                </a:lnTo>
                <a:lnTo>
                  <a:pt x="13043" y="11096"/>
                </a:lnTo>
                <a:lnTo>
                  <a:pt x="13018" y="11120"/>
                </a:lnTo>
                <a:lnTo>
                  <a:pt x="12994" y="11193"/>
                </a:lnTo>
                <a:lnTo>
                  <a:pt x="12970" y="11242"/>
                </a:lnTo>
                <a:lnTo>
                  <a:pt x="12970" y="11315"/>
                </a:lnTo>
                <a:lnTo>
                  <a:pt x="12994" y="11363"/>
                </a:lnTo>
                <a:lnTo>
                  <a:pt x="13067" y="11461"/>
                </a:lnTo>
                <a:lnTo>
                  <a:pt x="13164" y="11558"/>
                </a:lnTo>
                <a:lnTo>
                  <a:pt x="13383" y="11680"/>
                </a:lnTo>
                <a:lnTo>
                  <a:pt x="13554" y="11801"/>
                </a:lnTo>
                <a:lnTo>
                  <a:pt x="13651" y="11850"/>
                </a:lnTo>
                <a:lnTo>
                  <a:pt x="13748" y="11899"/>
                </a:lnTo>
                <a:lnTo>
                  <a:pt x="13578" y="12191"/>
                </a:lnTo>
                <a:lnTo>
                  <a:pt x="13359" y="12483"/>
                </a:lnTo>
                <a:lnTo>
                  <a:pt x="13164" y="12750"/>
                </a:lnTo>
                <a:lnTo>
                  <a:pt x="12921" y="13018"/>
                </a:lnTo>
                <a:lnTo>
                  <a:pt x="12629" y="13334"/>
                </a:lnTo>
                <a:lnTo>
                  <a:pt x="12337" y="13602"/>
                </a:lnTo>
                <a:lnTo>
                  <a:pt x="11996" y="13845"/>
                </a:lnTo>
                <a:lnTo>
                  <a:pt x="11656" y="14064"/>
                </a:lnTo>
                <a:lnTo>
                  <a:pt x="11558" y="13845"/>
                </a:lnTo>
                <a:lnTo>
                  <a:pt x="11437" y="13626"/>
                </a:lnTo>
                <a:lnTo>
                  <a:pt x="11266" y="13383"/>
                </a:lnTo>
                <a:lnTo>
                  <a:pt x="11169" y="13261"/>
                </a:lnTo>
                <a:lnTo>
                  <a:pt x="11047" y="13188"/>
                </a:lnTo>
                <a:lnTo>
                  <a:pt x="10974" y="13188"/>
                </a:lnTo>
                <a:lnTo>
                  <a:pt x="10926" y="13261"/>
                </a:lnTo>
                <a:lnTo>
                  <a:pt x="10901" y="13334"/>
                </a:lnTo>
                <a:lnTo>
                  <a:pt x="10901" y="13383"/>
                </a:lnTo>
                <a:lnTo>
                  <a:pt x="10926" y="13529"/>
                </a:lnTo>
                <a:lnTo>
                  <a:pt x="11047" y="13772"/>
                </a:lnTo>
                <a:lnTo>
                  <a:pt x="11266" y="14259"/>
                </a:lnTo>
                <a:lnTo>
                  <a:pt x="10926" y="14405"/>
                </a:lnTo>
                <a:lnTo>
                  <a:pt x="10561" y="14502"/>
                </a:lnTo>
                <a:lnTo>
                  <a:pt x="10220" y="14575"/>
                </a:lnTo>
                <a:lnTo>
                  <a:pt x="9879" y="14624"/>
                </a:lnTo>
                <a:lnTo>
                  <a:pt x="9198" y="14721"/>
                </a:lnTo>
                <a:lnTo>
                  <a:pt x="8857" y="14794"/>
                </a:lnTo>
                <a:lnTo>
                  <a:pt x="8663" y="14819"/>
                </a:lnTo>
                <a:lnTo>
                  <a:pt x="8517" y="14892"/>
                </a:lnTo>
                <a:lnTo>
                  <a:pt x="8249" y="14892"/>
                </a:lnTo>
                <a:lnTo>
                  <a:pt x="8249" y="14673"/>
                </a:lnTo>
                <a:lnTo>
                  <a:pt x="8273" y="14429"/>
                </a:lnTo>
                <a:lnTo>
                  <a:pt x="8273" y="14308"/>
                </a:lnTo>
                <a:lnTo>
                  <a:pt x="8249" y="14186"/>
                </a:lnTo>
                <a:lnTo>
                  <a:pt x="8225" y="14089"/>
                </a:lnTo>
                <a:lnTo>
                  <a:pt x="8152" y="13991"/>
                </a:lnTo>
                <a:lnTo>
                  <a:pt x="8127" y="13967"/>
                </a:lnTo>
                <a:lnTo>
                  <a:pt x="8030" y="13967"/>
                </a:lnTo>
                <a:lnTo>
                  <a:pt x="8006" y="13991"/>
                </a:lnTo>
                <a:lnTo>
                  <a:pt x="7933" y="14113"/>
                </a:lnTo>
                <a:lnTo>
                  <a:pt x="7884" y="14235"/>
                </a:lnTo>
                <a:lnTo>
                  <a:pt x="7860" y="14478"/>
                </a:lnTo>
                <a:lnTo>
                  <a:pt x="7835" y="14697"/>
                </a:lnTo>
                <a:lnTo>
                  <a:pt x="7860" y="14916"/>
                </a:lnTo>
                <a:lnTo>
                  <a:pt x="7373" y="14916"/>
                </a:lnTo>
                <a:lnTo>
                  <a:pt x="6911" y="14892"/>
                </a:lnTo>
                <a:lnTo>
                  <a:pt x="6448" y="14819"/>
                </a:lnTo>
                <a:lnTo>
                  <a:pt x="5986" y="14746"/>
                </a:lnTo>
                <a:lnTo>
                  <a:pt x="5694" y="14673"/>
                </a:lnTo>
                <a:lnTo>
                  <a:pt x="5402" y="14551"/>
                </a:lnTo>
                <a:lnTo>
                  <a:pt x="5135" y="14429"/>
                </a:lnTo>
                <a:lnTo>
                  <a:pt x="4891" y="14283"/>
                </a:lnTo>
                <a:lnTo>
                  <a:pt x="4940" y="14210"/>
                </a:lnTo>
                <a:lnTo>
                  <a:pt x="5208" y="13748"/>
                </a:lnTo>
                <a:lnTo>
                  <a:pt x="5329" y="13480"/>
                </a:lnTo>
                <a:lnTo>
                  <a:pt x="5378" y="13359"/>
                </a:lnTo>
                <a:lnTo>
                  <a:pt x="5402" y="13213"/>
                </a:lnTo>
                <a:lnTo>
                  <a:pt x="5402" y="13164"/>
                </a:lnTo>
                <a:lnTo>
                  <a:pt x="5378" y="13140"/>
                </a:lnTo>
                <a:lnTo>
                  <a:pt x="5305" y="13091"/>
                </a:lnTo>
                <a:lnTo>
                  <a:pt x="5232" y="13067"/>
                </a:lnTo>
                <a:lnTo>
                  <a:pt x="5135" y="13115"/>
                </a:lnTo>
                <a:lnTo>
                  <a:pt x="5062" y="13188"/>
                </a:lnTo>
                <a:lnTo>
                  <a:pt x="4989" y="13286"/>
                </a:lnTo>
                <a:lnTo>
                  <a:pt x="4867" y="13505"/>
                </a:lnTo>
                <a:lnTo>
                  <a:pt x="4575" y="13991"/>
                </a:lnTo>
                <a:lnTo>
                  <a:pt x="4551" y="14040"/>
                </a:lnTo>
                <a:lnTo>
                  <a:pt x="4137" y="13675"/>
                </a:lnTo>
                <a:lnTo>
                  <a:pt x="3748" y="13286"/>
                </a:lnTo>
                <a:lnTo>
                  <a:pt x="3407" y="12921"/>
                </a:lnTo>
                <a:lnTo>
                  <a:pt x="3091" y="12556"/>
                </a:lnTo>
                <a:lnTo>
                  <a:pt x="2799" y="12191"/>
                </a:lnTo>
                <a:lnTo>
                  <a:pt x="2531" y="11801"/>
                </a:lnTo>
                <a:lnTo>
                  <a:pt x="2774" y="11704"/>
                </a:lnTo>
                <a:lnTo>
                  <a:pt x="3042" y="11582"/>
                </a:lnTo>
                <a:lnTo>
                  <a:pt x="3285" y="11436"/>
                </a:lnTo>
                <a:lnTo>
                  <a:pt x="3358" y="11363"/>
                </a:lnTo>
                <a:lnTo>
                  <a:pt x="3358" y="11290"/>
                </a:lnTo>
                <a:lnTo>
                  <a:pt x="3334" y="11217"/>
                </a:lnTo>
                <a:lnTo>
                  <a:pt x="3310" y="11144"/>
                </a:lnTo>
                <a:lnTo>
                  <a:pt x="3237" y="11096"/>
                </a:lnTo>
                <a:lnTo>
                  <a:pt x="3164" y="11071"/>
                </a:lnTo>
                <a:lnTo>
                  <a:pt x="3066" y="11071"/>
                </a:lnTo>
                <a:lnTo>
                  <a:pt x="2993" y="11120"/>
                </a:lnTo>
                <a:lnTo>
                  <a:pt x="2799" y="11266"/>
                </a:lnTo>
                <a:lnTo>
                  <a:pt x="2580" y="11363"/>
                </a:lnTo>
                <a:lnTo>
                  <a:pt x="2312" y="11461"/>
                </a:lnTo>
                <a:lnTo>
                  <a:pt x="2117" y="11144"/>
                </a:lnTo>
                <a:lnTo>
                  <a:pt x="1947" y="10828"/>
                </a:lnTo>
                <a:lnTo>
                  <a:pt x="1777" y="10487"/>
                </a:lnTo>
                <a:lnTo>
                  <a:pt x="1631" y="10122"/>
                </a:lnTo>
                <a:lnTo>
                  <a:pt x="1509" y="9782"/>
                </a:lnTo>
                <a:lnTo>
                  <a:pt x="1412" y="9393"/>
                </a:lnTo>
                <a:lnTo>
                  <a:pt x="1363" y="9198"/>
                </a:lnTo>
                <a:lnTo>
                  <a:pt x="1363" y="8979"/>
                </a:lnTo>
                <a:lnTo>
                  <a:pt x="1387" y="8565"/>
                </a:lnTo>
                <a:lnTo>
                  <a:pt x="1412" y="8492"/>
                </a:lnTo>
                <a:lnTo>
                  <a:pt x="1558" y="8517"/>
                </a:lnTo>
                <a:lnTo>
                  <a:pt x="2190" y="8517"/>
                </a:lnTo>
                <a:lnTo>
                  <a:pt x="2288" y="8492"/>
                </a:lnTo>
                <a:lnTo>
                  <a:pt x="2361" y="8444"/>
                </a:lnTo>
                <a:lnTo>
                  <a:pt x="2409" y="8371"/>
                </a:lnTo>
                <a:lnTo>
                  <a:pt x="2409" y="8298"/>
                </a:lnTo>
                <a:lnTo>
                  <a:pt x="2409" y="8200"/>
                </a:lnTo>
                <a:lnTo>
                  <a:pt x="2361" y="8127"/>
                </a:lnTo>
                <a:lnTo>
                  <a:pt x="2288" y="8079"/>
                </a:lnTo>
                <a:lnTo>
                  <a:pt x="2190" y="8054"/>
                </a:lnTo>
                <a:lnTo>
                  <a:pt x="1971" y="8054"/>
                </a:lnTo>
                <a:lnTo>
                  <a:pt x="1752" y="8079"/>
                </a:lnTo>
                <a:lnTo>
                  <a:pt x="1509" y="8103"/>
                </a:lnTo>
                <a:lnTo>
                  <a:pt x="1606" y="7446"/>
                </a:lnTo>
                <a:lnTo>
                  <a:pt x="1704" y="6789"/>
                </a:lnTo>
                <a:lnTo>
                  <a:pt x="1801" y="6132"/>
                </a:lnTo>
                <a:lnTo>
                  <a:pt x="1898" y="5816"/>
                </a:lnTo>
                <a:lnTo>
                  <a:pt x="1996" y="5499"/>
                </a:lnTo>
                <a:lnTo>
                  <a:pt x="2117" y="5159"/>
                </a:lnTo>
                <a:lnTo>
                  <a:pt x="2288" y="5305"/>
                </a:lnTo>
                <a:lnTo>
                  <a:pt x="2458" y="5426"/>
                </a:lnTo>
                <a:lnTo>
                  <a:pt x="2701" y="5597"/>
                </a:lnTo>
                <a:lnTo>
                  <a:pt x="2823" y="5645"/>
                </a:lnTo>
                <a:lnTo>
                  <a:pt x="2945" y="5694"/>
                </a:lnTo>
                <a:lnTo>
                  <a:pt x="3066" y="5694"/>
                </a:lnTo>
                <a:lnTo>
                  <a:pt x="3139" y="5670"/>
                </a:lnTo>
                <a:lnTo>
                  <a:pt x="3212" y="5597"/>
                </a:lnTo>
                <a:lnTo>
                  <a:pt x="3237" y="5524"/>
                </a:lnTo>
                <a:lnTo>
                  <a:pt x="3237" y="5451"/>
                </a:lnTo>
                <a:lnTo>
                  <a:pt x="3237" y="5353"/>
                </a:lnTo>
                <a:lnTo>
                  <a:pt x="3164" y="5280"/>
                </a:lnTo>
                <a:lnTo>
                  <a:pt x="3091" y="5232"/>
                </a:lnTo>
                <a:lnTo>
                  <a:pt x="2872" y="5134"/>
                </a:lnTo>
                <a:lnTo>
                  <a:pt x="2677" y="5037"/>
                </a:lnTo>
                <a:lnTo>
                  <a:pt x="2482" y="4915"/>
                </a:lnTo>
                <a:lnTo>
                  <a:pt x="2288" y="4842"/>
                </a:lnTo>
                <a:lnTo>
                  <a:pt x="2555" y="4429"/>
                </a:lnTo>
                <a:lnTo>
                  <a:pt x="2847" y="4039"/>
                </a:lnTo>
                <a:lnTo>
                  <a:pt x="3188" y="3674"/>
                </a:lnTo>
                <a:lnTo>
                  <a:pt x="3529" y="3334"/>
                </a:lnTo>
                <a:lnTo>
                  <a:pt x="3796" y="3090"/>
                </a:lnTo>
                <a:lnTo>
                  <a:pt x="4088" y="2896"/>
                </a:lnTo>
                <a:lnTo>
                  <a:pt x="4380" y="2701"/>
                </a:lnTo>
                <a:lnTo>
                  <a:pt x="4697" y="2506"/>
                </a:lnTo>
                <a:lnTo>
                  <a:pt x="4770" y="2677"/>
                </a:lnTo>
                <a:lnTo>
                  <a:pt x="4867" y="2847"/>
                </a:lnTo>
                <a:lnTo>
                  <a:pt x="4989" y="3090"/>
                </a:lnTo>
                <a:lnTo>
                  <a:pt x="5062" y="3188"/>
                </a:lnTo>
                <a:lnTo>
                  <a:pt x="5159" y="3285"/>
                </a:lnTo>
                <a:lnTo>
                  <a:pt x="5232" y="3334"/>
                </a:lnTo>
                <a:lnTo>
                  <a:pt x="5329" y="3334"/>
                </a:lnTo>
                <a:lnTo>
                  <a:pt x="5402" y="3309"/>
                </a:lnTo>
                <a:lnTo>
                  <a:pt x="5475" y="3261"/>
                </a:lnTo>
                <a:lnTo>
                  <a:pt x="5524" y="3188"/>
                </a:lnTo>
                <a:lnTo>
                  <a:pt x="5548" y="3115"/>
                </a:lnTo>
                <a:lnTo>
                  <a:pt x="5524" y="3042"/>
                </a:lnTo>
                <a:lnTo>
                  <a:pt x="5475" y="2969"/>
                </a:lnTo>
                <a:lnTo>
                  <a:pt x="5402" y="2920"/>
                </a:lnTo>
                <a:lnTo>
                  <a:pt x="5354" y="2847"/>
                </a:lnTo>
                <a:lnTo>
                  <a:pt x="5232" y="2677"/>
                </a:lnTo>
                <a:lnTo>
                  <a:pt x="5135" y="2506"/>
                </a:lnTo>
                <a:lnTo>
                  <a:pt x="5013" y="2360"/>
                </a:lnTo>
                <a:lnTo>
                  <a:pt x="5402" y="2166"/>
                </a:lnTo>
                <a:lnTo>
                  <a:pt x="5792" y="2020"/>
                </a:lnTo>
                <a:lnTo>
                  <a:pt x="6084" y="1922"/>
                </a:lnTo>
                <a:lnTo>
                  <a:pt x="6375" y="1849"/>
                </a:lnTo>
                <a:lnTo>
                  <a:pt x="6984" y="1728"/>
                </a:lnTo>
                <a:lnTo>
                  <a:pt x="7178" y="1703"/>
                </a:lnTo>
                <a:lnTo>
                  <a:pt x="7397" y="1679"/>
                </a:lnTo>
                <a:lnTo>
                  <a:pt x="7616" y="1679"/>
                </a:lnTo>
                <a:lnTo>
                  <a:pt x="7835" y="1655"/>
                </a:lnTo>
                <a:lnTo>
                  <a:pt x="7835" y="1825"/>
                </a:lnTo>
                <a:lnTo>
                  <a:pt x="7835" y="1995"/>
                </a:lnTo>
                <a:lnTo>
                  <a:pt x="7835" y="2287"/>
                </a:lnTo>
                <a:lnTo>
                  <a:pt x="7884" y="2579"/>
                </a:lnTo>
                <a:lnTo>
                  <a:pt x="7908" y="2652"/>
                </a:lnTo>
                <a:lnTo>
                  <a:pt x="7957" y="2701"/>
                </a:lnTo>
                <a:lnTo>
                  <a:pt x="8030" y="2725"/>
                </a:lnTo>
                <a:lnTo>
                  <a:pt x="8127" y="2750"/>
                </a:lnTo>
                <a:lnTo>
                  <a:pt x="8200" y="2725"/>
                </a:lnTo>
                <a:lnTo>
                  <a:pt x="8273" y="2677"/>
                </a:lnTo>
                <a:lnTo>
                  <a:pt x="8322" y="2604"/>
                </a:lnTo>
                <a:lnTo>
                  <a:pt x="8322" y="2506"/>
                </a:lnTo>
                <a:lnTo>
                  <a:pt x="8273" y="1995"/>
                </a:lnTo>
                <a:lnTo>
                  <a:pt x="8273" y="1776"/>
                </a:lnTo>
                <a:lnTo>
                  <a:pt x="8249" y="1655"/>
                </a:lnTo>
                <a:lnTo>
                  <a:pt x="8225" y="1533"/>
                </a:lnTo>
                <a:lnTo>
                  <a:pt x="8444" y="1509"/>
                </a:lnTo>
                <a:close/>
                <a:moveTo>
                  <a:pt x="4575" y="14624"/>
                </a:moveTo>
                <a:lnTo>
                  <a:pt x="4794" y="14746"/>
                </a:lnTo>
                <a:lnTo>
                  <a:pt x="4672" y="14892"/>
                </a:lnTo>
                <a:lnTo>
                  <a:pt x="4526" y="15086"/>
                </a:lnTo>
                <a:lnTo>
                  <a:pt x="4502" y="15135"/>
                </a:lnTo>
                <a:lnTo>
                  <a:pt x="4283" y="14989"/>
                </a:lnTo>
                <a:lnTo>
                  <a:pt x="4380" y="14867"/>
                </a:lnTo>
                <a:lnTo>
                  <a:pt x="4478" y="14746"/>
                </a:lnTo>
                <a:lnTo>
                  <a:pt x="4575" y="14624"/>
                </a:lnTo>
                <a:close/>
                <a:moveTo>
                  <a:pt x="11996" y="14405"/>
                </a:moveTo>
                <a:lnTo>
                  <a:pt x="12045" y="14575"/>
                </a:lnTo>
                <a:lnTo>
                  <a:pt x="12118" y="14770"/>
                </a:lnTo>
                <a:lnTo>
                  <a:pt x="12167" y="14940"/>
                </a:lnTo>
                <a:lnTo>
                  <a:pt x="12191" y="14989"/>
                </a:lnTo>
                <a:lnTo>
                  <a:pt x="11850" y="15184"/>
                </a:lnTo>
                <a:lnTo>
                  <a:pt x="11826" y="15086"/>
                </a:lnTo>
                <a:lnTo>
                  <a:pt x="11777" y="14989"/>
                </a:lnTo>
                <a:lnTo>
                  <a:pt x="11656" y="14819"/>
                </a:lnTo>
                <a:lnTo>
                  <a:pt x="11534" y="14648"/>
                </a:lnTo>
                <a:lnTo>
                  <a:pt x="11777" y="14527"/>
                </a:lnTo>
                <a:lnTo>
                  <a:pt x="11996" y="14405"/>
                </a:lnTo>
                <a:close/>
                <a:moveTo>
                  <a:pt x="11339" y="14746"/>
                </a:moveTo>
                <a:lnTo>
                  <a:pt x="11364" y="14892"/>
                </a:lnTo>
                <a:lnTo>
                  <a:pt x="11437" y="15111"/>
                </a:lnTo>
                <a:lnTo>
                  <a:pt x="11558" y="15330"/>
                </a:lnTo>
                <a:lnTo>
                  <a:pt x="11169" y="15500"/>
                </a:lnTo>
                <a:lnTo>
                  <a:pt x="11193" y="15451"/>
                </a:lnTo>
                <a:lnTo>
                  <a:pt x="11169" y="15378"/>
                </a:lnTo>
                <a:lnTo>
                  <a:pt x="10901" y="15086"/>
                </a:lnTo>
                <a:lnTo>
                  <a:pt x="10804" y="14916"/>
                </a:lnTo>
                <a:lnTo>
                  <a:pt x="11023" y="14843"/>
                </a:lnTo>
                <a:lnTo>
                  <a:pt x="11339" y="14746"/>
                </a:lnTo>
                <a:close/>
                <a:moveTo>
                  <a:pt x="5135" y="14916"/>
                </a:moveTo>
                <a:lnTo>
                  <a:pt x="5548" y="15086"/>
                </a:lnTo>
                <a:lnTo>
                  <a:pt x="5402" y="15232"/>
                </a:lnTo>
                <a:lnTo>
                  <a:pt x="5281" y="15403"/>
                </a:lnTo>
                <a:lnTo>
                  <a:pt x="5232" y="15500"/>
                </a:lnTo>
                <a:lnTo>
                  <a:pt x="5208" y="15573"/>
                </a:lnTo>
                <a:lnTo>
                  <a:pt x="5208" y="15646"/>
                </a:lnTo>
                <a:lnTo>
                  <a:pt x="5183" y="15646"/>
                </a:lnTo>
                <a:lnTo>
                  <a:pt x="5086" y="15597"/>
                </a:lnTo>
                <a:lnTo>
                  <a:pt x="4989" y="15549"/>
                </a:lnTo>
                <a:lnTo>
                  <a:pt x="4818" y="15427"/>
                </a:lnTo>
                <a:lnTo>
                  <a:pt x="4891" y="15305"/>
                </a:lnTo>
                <a:lnTo>
                  <a:pt x="4964" y="15208"/>
                </a:lnTo>
                <a:lnTo>
                  <a:pt x="5086" y="15013"/>
                </a:lnTo>
                <a:lnTo>
                  <a:pt x="5086" y="14965"/>
                </a:lnTo>
                <a:lnTo>
                  <a:pt x="5110" y="14965"/>
                </a:lnTo>
                <a:lnTo>
                  <a:pt x="5110" y="14940"/>
                </a:lnTo>
                <a:lnTo>
                  <a:pt x="5135" y="14916"/>
                </a:lnTo>
                <a:close/>
                <a:moveTo>
                  <a:pt x="10561" y="14965"/>
                </a:moveTo>
                <a:lnTo>
                  <a:pt x="10609" y="15135"/>
                </a:lnTo>
                <a:lnTo>
                  <a:pt x="10707" y="15305"/>
                </a:lnTo>
                <a:lnTo>
                  <a:pt x="10804" y="15451"/>
                </a:lnTo>
                <a:lnTo>
                  <a:pt x="10926" y="15573"/>
                </a:lnTo>
                <a:lnTo>
                  <a:pt x="10950" y="15597"/>
                </a:lnTo>
                <a:lnTo>
                  <a:pt x="10877" y="15622"/>
                </a:lnTo>
                <a:lnTo>
                  <a:pt x="10609" y="15719"/>
                </a:lnTo>
                <a:lnTo>
                  <a:pt x="10585" y="15670"/>
                </a:lnTo>
                <a:lnTo>
                  <a:pt x="10512" y="15476"/>
                </a:lnTo>
                <a:lnTo>
                  <a:pt x="10415" y="15305"/>
                </a:lnTo>
                <a:lnTo>
                  <a:pt x="10342" y="15184"/>
                </a:lnTo>
                <a:lnTo>
                  <a:pt x="10293" y="15038"/>
                </a:lnTo>
                <a:lnTo>
                  <a:pt x="10561" y="14965"/>
                </a:lnTo>
                <a:close/>
                <a:moveTo>
                  <a:pt x="5913" y="15184"/>
                </a:moveTo>
                <a:lnTo>
                  <a:pt x="6327" y="15257"/>
                </a:lnTo>
                <a:lnTo>
                  <a:pt x="6181" y="15403"/>
                </a:lnTo>
                <a:lnTo>
                  <a:pt x="6084" y="15500"/>
                </a:lnTo>
                <a:lnTo>
                  <a:pt x="5986" y="15597"/>
                </a:lnTo>
                <a:lnTo>
                  <a:pt x="5913" y="15743"/>
                </a:lnTo>
                <a:lnTo>
                  <a:pt x="5889" y="15792"/>
                </a:lnTo>
                <a:lnTo>
                  <a:pt x="5865" y="15865"/>
                </a:lnTo>
                <a:lnTo>
                  <a:pt x="5524" y="15768"/>
                </a:lnTo>
                <a:lnTo>
                  <a:pt x="5621" y="15622"/>
                </a:lnTo>
                <a:lnTo>
                  <a:pt x="5694" y="15476"/>
                </a:lnTo>
                <a:lnTo>
                  <a:pt x="5889" y="15208"/>
                </a:lnTo>
                <a:lnTo>
                  <a:pt x="5913" y="15184"/>
                </a:lnTo>
                <a:close/>
                <a:moveTo>
                  <a:pt x="10025" y="15062"/>
                </a:moveTo>
                <a:lnTo>
                  <a:pt x="10025" y="15159"/>
                </a:lnTo>
                <a:lnTo>
                  <a:pt x="10025" y="15232"/>
                </a:lnTo>
                <a:lnTo>
                  <a:pt x="10074" y="15427"/>
                </a:lnTo>
                <a:lnTo>
                  <a:pt x="10171" y="15597"/>
                </a:lnTo>
                <a:lnTo>
                  <a:pt x="10220" y="15768"/>
                </a:lnTo>
                <a:lnTo>
                  <a:pt x="10244" y="15816"/>
                </a:lnTo>
                <a:lnTo>
                  <a:pt x="9758" y="15914"/>
                </a:lnTo>
                <a:lnTo>
                  <a:pt x="9758" y="15841"/>
                </a:lnTo>
                <a:lnTo>
                  <a:pt x="9758" y="15743"/>
                </a:lnTo>
                <a:lnTo>
                  <a:pt x="9709" y="15597"/>
                </a:lnTo>
                <a:lnTo>
                  <a:pt x="9660" y="15354"/>
                </a:lnTo>
                <a:lnTo>
                  <a:pt x="9660" y="15135"/>
                </a:lnTo>
                <a:lnTo>
                  <a:pt x="10025" y="15062"/>
                </a:lnTo>
                <a:close/>
                <a:moveTo>
                  <a:pt x="9466" y="15135"/>
                </a:moveTo>
                <a:lnTo>
                  <a:pt x="9441" y="15257"/>
                </a:lnTo>
                <a:lnTo>
                  <a:pt x="9417" y="15354"/>
                </a:lnTo>
                <a:lnTo>
                  <a:pt x="9417" y="15549"/>
                </a:lnTo>
                <a:lnTo>
                  <a:pt x="9417" y="15768"/>
                </a:lnTo>
                <a:lnTo>
                  <a:pt x="9441" y="15889"/>
                </a:lnTo>
                <a:lnTo>
                  <a:pt x="9490" y="15987"/>
                </a:lnTo>
                <a:lnTo>
                  <a:pt x="9441" y="15987"/>
                </a:lnTo>
                <a:lnTo>
                  <a:pt x="9247" y="16011"/>
                </a:lnTo>
                <a:lnTo>
                  <a:pt x="9222" y="15889"/>
                </a:lnTo>
                <a:lnTo>
                  <a:pt x="9198" y="15768"/>
                </a:lnTo>
                <a:lnTo>
                  <a:pt x="9125" y="15451"/>
                </a:lnTo>
                <a:lnTo>
                  <a:pt x="9125" y="15354"/>
                </a:lnTo>
                <a:lnTo>
                  <a:pt x="9076" y="15208"/>
                </a:lnTo>
                <a:lnTo>
                  <a:pt x="9441" y="15159"/>
                </a:lnTo>
                <a:lnTo>
                  <a:pt x="9466" y="15135"/>
                </a:lnTo>
                <a:close/>
                <a:moveTo>
                  <a:pt x="6594" y="15305"/>
                </a:moveTo>
                <a:lnTo>
                  <a:pt x="7032" y="15354"/>
                </a:lnTo>
                <a:lnTo>
                  <a:pt x="6984" y="15476"/>
                </a:lnTo>
                <a:lnTo>
                  <a:pt x="6935" y="15573"/>
                </a:lnTo>
                <a:lnTo>
                  <a:pt x="6886" y="15743"/>
                </a:lnTo>
                <a:lnTo>
                  <a:pt x="6813" y="15889"/>
                </a:lnTo>
                <a:lnTo>
                  <a:pt x="6765" y="15962"/>
                </a:lnTo>
                <a:lnTo>
                  <a:pt x="6740" y="16060"/>
                </a:lnTo>
                <a:lnTo>
                  <a:pt x="6254" y="15962"/>
                </a:lnTo>
                <a:lnTo>
                  <a:pt x="6351" y="15816"/>
                </a:lnTo>
                <a:lnTo>
                  <a:pt x="6448" y="15646"/>
                </a:lnTo>
                <a:lnTo>
                  <a:pt x="6521" y="15500"/>
                </a:lnTo>
                <a:lnTo>
                  <a:pt x="6570" y="15403"/>
                </a:lnTo>
                <a:lnTo>
                  <a:pt x="6594" y="15305"/>
                </a:lnTo>
                <a:close/>
                <a:moveTo>
                  <a:pt x="8249" y="15354"/>
                </a:moveTo>
                <a:lnTo>
                  <a:pt x="8225" y="15476"/>
                </a:lnTo>
                <a:lnTo>
                  <a:pt x="8200" y="15573"/>
                </a:lnTo>
                <a:lnTo>
                  <a:pt x="8200" y="15695"/>
                </a:lnTo>
                <a:lnTo>
                  <a:pt x="8200" y="15816"/>
                </a:lnTo>
                <a:lnTo>
                  <a:pt x="8273" y="16035"/>
                </a:lnTo>
                <a:lnTo>
                  <a:pt x="8127" y="16060"/>
                </a:lnTo>
                <a:lnTo>
                  <a:pt x="8103" y="16011"/>
                </a:lnTo>
                <a:lnTo>
                  <a:pt x="8079" y="15962"/>
                </a:lnTo>
                <a:lnTo>
                  <a:pt x="8054" y="15938"/>
                </a:lnTo>
                <a:lnTo>
                  <a:pt x="8054" y="15914"/>
                </a:lnTo>
                <a:lnTo>
                  <a:pt x="8054" y="15695"/>
                </a:lnTo>
                <a:lnTo>
                  <a:pt x="8079" y="15476"/>
                </a:lnTo>
                <a:lnTo>
                  <a:pt x="8079" y="15354"/>
                </a:lnTo>
                <a:close/>
                <a:moveTo>
                  <a:pt x="8930" y="15232"/>
                </a:moveTo>
                <a:lnTo>
                  <a:pt x="8906" y="15305"/>
                </a:lnTo>
                <a:lnTo>
                  <a:pt x="8882" y="15403"/>
                </a:lnTo>
                <a:lnTo>
                  <a:pt x="8857" y="15573"/>
                </a:lnTo>
                <a:lnTo>
                  <a:pt x="8857" y="15816"/>
                </a:lnTo>
                <a:lnTo>
                  <a:pt x="8882" y="15938"/>
                </a:lnTo>
                <a:lnTo>
                  <a:pt x="8930" y="16060"/>
                </a:lnTo>
                <a:lnTo>
                  <a:pt x="8638" y="16084"/>
                </a:lnTo>
                <a:lnTo>
                  <a:pt x="8638" y="16035"/>
                </a:lnTo>
                <a:lnTo>
                  <a:pt x="8638" y="15987"/>
                </a:lnTo>
                <a:lnTo>
                  <a:pt x="8565" y="15816"/>
                </a:lnTo>
                <a:lnTo>
                  <a:pt x="8517" y="15622"/>
                </a:lnTo>
                <a:lnTo>
                  <a:pt x="8541" y="15476"/>
                </a:lnTo>
                <a:lnTo>
                  <a:pt x="8541" y="15330"/>
                </a:lnTo>
                <a:lnTo>
                  <a:pt x="8614" y="15305"/>
                </a:lnTo>
                <a:lnTo>
                  <a:pt x="8663" y="15257"/>
                </a:lnTo>
                <a:lnTo>
                  <a:pt x="8930" y="15232"/>
                </a:lnTo>
                <a:close/>
                <a:moveTo>
                  <a:pt x="7738" y="15378"/>
                </a:moveTo>
                <a:lnTo>
                  <a:pt x="7689" y="15646"/>
                </a:lnTo>
                <a:lnTo>
                  <a:pt x="7665" y="15914"/>
                </a:lnTo>
                <a:lnTo>
                  <a:pt x="7689" y="16011"/>
                </a:lnTo>
                <a:lnTo>
                  <a:pt x="7714" y="16108"/>
                </a:lnTo>
                <a:lnTo>
                  <a:pt x="7446" y="16133"/>
                </a:lnTo>
                <a:lnTo>
                  <a:pt x="7178" y="16108"/>
                </a:lnTo>
                <a:lnTo>
                  <a:pt x="7203" y="16060"/>
                </a:lnTo>
                <a:lnTo>
                  <a:pt x="7276" y="15865"/>
                </a:lnTo>
                <a:lnTo>
                  <a:pt x="7349" y="15622"/>
                </a:lnTo>
                <a:lnTo>
                  <a:pt x="7397" y="15378"/>
                </a:lnTo>
                <a:close/>
                <a:moveTo>
                  <a:pt x="8419" y="0"/>
                </a:moveTo>
                <a:lnTo>
                  <a:pt x="8006" y="25"/>
                </a:lnTo>
                <a:lnTo>
                  <a:pt x="7592" y="98"/>
                </a:lnTo>
                <a:lnTo>
                  <a:pt x="7349" y="73"/>
                </a:lnTo>
                <a:lnTo>
                  <a:pt x="7130" y="98"/>
                </a:lnTo>
                <a:lnTo>
                  <a:pt x="6886" y="122"/>
                </a:lnTo>
                <a:lnTo>
                  <a:pt x="6667" y="171"/>
                </a:lnTo>
                <a:lnTo>
                  <a:pt x="6205" y="292"/>
                </a:lnTo>
                <a:lnTo>
                  <a:pt x="5816" y="414"/>
                </a:lnTo>
                <a:lnTo>
                  <a:pt x="5451" y="536"/>
                </a:lnTo>
                <a:lnTo>
                  <a:pt x="5110" y="682"/>
                </a:lnTo>
                <a:lnTo>
                  <a:pt x="4794" y="828"/>
                </a:lnTo>
                <a:lnTo>
                  <a:pt x="4478" y="998"/>
                </a:lnTo>
                <a:lnTo>
                  <a:pt x="3845" y="1363"/>
                </a:lnTo>
                <a:lnTo>
                  <a:pt x="3237" y="1776"/>
                </a:lnTo>
                <a:lnTo>
                  <a:pt x="2872" y="2020"/>
                </a:lnTo>
                <a:lnTo>
                  <a:pt x="2531" y="2287"/>
                </a:lnTo>
                <a:lnTo>
                  <a:pt x="2215" y="2579"/>
                </a:lnTo>
                <a:lnTo>
                  <a:pt x="1923" y="2871"/>
                </a:lnTo>
                <a:lnTo>
                  <a:pt x="1631" y="3212"/>
                </a:lnTo>
                <a:lnTo>
                  <a:pt x="1387" y="3528"/>
                </a:lnTo>
                <a:lnTo>
                  <a:pt x="1144" y="3893"/>
                </a:lnTo>
                <a:lnTo>
                  <a:pt x="949" y="4283"/>
                </a:lnTo>
                <a:lnTo>
                  <a:pt x="755" y="4648"/>
                </a:lnTo>
                <a:lnTo>
                  <a:pt x="609" y="5037"/>
                </a:lnTo>
                <a:lnTo>
                  <a:pt x="463" y="5426"/>
                </a:lnTo>
                <a:lnTo>
                  <a:pt x="341" y="5840"/>
                </a:lnTo>
                <a:lnTo>
                  <a:pt x="244" y="6254"/>
                </a:lnTo>
                <a:lnTo>
                  <a:pt x="146" y="6643"/>
                </a:lnTo>
                <a:lnTo>
                  <a:pt x="98" y="7057"/>
                </a:lnTo>
                <a:lnTo>
                  <a:pt x="49" y="7470"/>
                </a:lnTo>
                <a:lnTo>
                  <a:pt x="0" y="7908"/>
                </a:lnTo>
                <a:lnTo>
                  <a:pt x="0" y="8346"/>
                </a:lnTo>
                <a:lnTo>
                  <a:pt x="0" y="8784"/>
                </a:lnTo>
                <a:lnTo>
                  <a:pt x="25" y="9198"/>
                </a:lnTo>
                <a:lnTo>
                  <a:pt x="98" y="9636"/>
                </a:lnTo>
                <a:lnTo>
                  <a:pt x="171" y="10049"/>
                </a:lnTo>
                <a:lnTo>
                  <a:pt x="268" y="10487"/>
                </a:lnTo>
                <a:lnTo>
                  <a:pt x="390" y="10901"/>
                </a:lnTo>
                <a:lnTo>
                  <a:pt x="560" y="11315"/>
                </a:lnTo>
                <a:lnTo>
                  <a:pt x="730" y="11728"/>
                </a:lnTo>
                <a:lnTo>
                  <a:pt x="949" y="12118"/>
                </a:lnTo>
                <a:lnTo>
                  <a:pt x="1193" y="12507"/>
                </a:lnTo>
                <a:lnTo>
                  <a:pt x="1436" y="12896"/>
                </a:lnTo>
                <a:lnTo>
                  <a:pt x="1704" y="13261"/>
                </a:lnTo>
                <a:lnTo>
                  <a:pt x="2263" y="13967"/>
                </a:lnTo>
                <a:lnTo>
                  <a:pt x="2580" y="14308"/>
                </a:lnTo>
                <a:lnTo>
                  <a:pt x="2896" y="14624"/>
                </a:lnTo>
                <a:lnTo>
                  <a:pt x="3261" y="14892"/>
                </a:lnTo>
                <a:lnTo>
                  <a:pt x="3626" y="15159"/>
                </a:lnTo>
                <a:lnTo>
                  <a:pt x="4015" y="15403"/>
                </a:lnTo>
                <a:lnTo>
                  <a:pt x="4210" y="15524"/>
                </a:lnTo>
                <a:lnTo>
                  <a:pt x="4405" y="15670"/>
                </a:lnTo>
                <a:lnTo>
                  <a:pt x="4648" y="15889"/>
                </a:lnTo>
                <a:lnTo>
                  <a:pt x="4770" y="15987"/>
                </a:lnTo>
                <a:lnTo>
                  <a:pt x="4916" y="16060"/>
                </a:lnTo>
                <a:lnTo>
                  <a:pt x="5329" y="16230"/>
                </a:lnTo>
                <a:lnTo>
                  <a:pt x="5767" y="16352"/>
                </a:lnTo>
                <a:lnTo>
                  <a:pt x="6205" y="16473"/>
                </a:lnTo>
                <a:lnTo>
                  <a:pt x="6643" y="16571"/>
                </a:lnTo>
                <a:lnTo>
                  <a:pt x="7081" y="16619"/>
                </a:lnTo>
                <a:lnTo>
                  <a:pt x="7543" y="16619"/>
                </a:lnTo>
                <a:lnTo>
                  <a:pt x="7981" y="16595"/>
                </a:lnTo>
                <a:lnTo>
                  <a:pt x="8419" y="16522"/>
                </a:lnTo>
                <a:lnTo>
                  <a:pt x="8492" y="16498"/>
                </a:lnTo>
                <a:lnTo>
                  <a:pt x="8541" y="16449"/>
                </a:lnTo>
                <a:lnTo>
                  <a:pt x="8760" y="16498"/>
                </a:lnTo>
                <a:lnTo>
                  <a:pt x="8979" y="16498"/>
                </a:lnTo>
                <a:lnTo>
                  <a:pt x="9417" y="16425"/>
                </a:lnTo>
                <a:lnTo>
                  <a:pt x="9855" y="16352"/>
                </a:lnTo>
                <a:lnTo>
                  <a:pt x="10293" y="16254"/>
                </a:lnTo>
                <a:lnTo>
                  <a:pt x="10707" y="16133"/>
                </a:lnTo>
                <a:lnTo>
                  <a:pt x="11120" y="15987"/>
                </a:lnTo>
                <a:lnTo>
                  <a:pt x="11510" y="15841"/>
                </a:lnTo>
                <a:lnTo>
                  <a:pt x="11875" y="15670"/>
                </a:lnTo>
                <a:lnTo>
                  <a:pt x="12240" y="15476"/>
                </a:lnTo>
                <a:lnTo>
                  <a:pt x="12605" y="15257"/>
                </a:lnTo>
                <a:lnTo>
                  <a:pt x="12945" y="15013"/>
                </a:lnTo>
                <a:lnTo>
                  <a:pt x="13262" y="14770"/>
                </a:lnTo>
                <a:lnTo>
                  <a:pt x="13578" y="14502"/>
                </a:lnTo>
                <a:lnTo>
                  <a:pt x="13870" y="14235"/>
                </a:lnTo>
                <a:lnTo>
                  <a:pt x="14186" y="13918"/>
                </a:lnTo>
                <a:lnTo>
                  <a:pt x="14454" y="13626"/>
                </a:lnTo>
                <a:lnTo>
                  <a:pt x="14697" y="13286"/>
                </a:lnTo>
                <a:lnTo>
                  <a:pt x="14940" y="12945"/>
                </a:lnTo>
                <a:lnTo>
                  <a:pt x="15159" y="12580"/>
                </a:lnTo>
                <a:lnTo>
                  <a:pt x="15354" y="12215"/>
                </a:lnTo>
                <a:lnTo>
                  <a:pt x="15549" y="11850"/>
                </a:lnTo>
                <a:lnTo>
                  <a:pt x="15719" y="11461"/>
                </a:lnTo>
                <a:lnTo>
                  <a:pt x="15865" y="11071"/>
                </a:lnTo>
                <a:lnTo>
                  <a:pt x="16011" y="10658"/>
                </a:lnTo>
                <a:lnTo>
                  <a:pt x="16108" y="10244"/>
                </a:lnTo>
                <a:lnTo>
                  <a:pt x="16206" y="9806"/>
                </a:lnTo>
                <a:lnTo>
                  <a:pt x="16254" y="9514"/>
                </a:lnTo>
                <a:lnTo>
                  <a:pt x="16279" y="9198"/>
                </a:lnTo>
                <a:lnTo>
                  <a:pt x="16279" y="9028"/>
                </a:lnTo>
                <a:lnTo>
                  <a:pt x="16279" y="8882"/>
                </a:lnTo>
                <a:lnTo>
                  <a:pt x="16230" y="8736"/>
                </a:lnTo>
                <a:lnTo>
                  <a:pt x="16157" y="8614"/>
                </a:lnTo>
                <a:lnTo>
                  <a:pt x="16157" y="8298"/>
                </a:lnTo>
                <a:lnTo>
                  <a:pt x="16157" y="8079"/>
                </a:lnTo>
                <a:lnTo>
                  <a:pt x="16157" y="7860"/>
                </a:lnTo>
                <a:lnTo>
                  <a:pt x="16157" y="7641"/>
                </a:lnTo>
                <a:lnTo>
                  <a:pt x="16157" y="7422"/>
                </a:lnTo>
                <a:lnTo>
                  <a:pt x="16084" y="6935"/>
                </a:lnTo>
                <a:lnTo>
                  <a:pt x="15962" y="6448"/>
                </a:lnTo>
                <a:lnTo>
                  <a:pt x="15841" y="5962"/>
                </a:lnTo>
                <a:lnTo>
                  <a:pt x="15743" y="5499"/>
                </a:lnTo>
                <a:lnTo>
                  <a:pt x="15622" y="5061"/>
                </a:lnTo>
                <a:lnTo>
                  <a:pt x="15500" y="4648"/>
                </a:lnTo>
                <a:lnTo>
                  <a:pt x="15330" y="4234"/>
                </a:lnTo>
                <a:lnTo>
                  <a:pt x="15135" y="3845"/>
                </a:lnTo>
                <a:lnTo>
                  <a:pt x="14892" y="3480"/>
                </a:lnTo>
                <a:lnTo>
                  <a:pt x="14648" y="3139"/>
                </a:lnTo>
                <a:lnTo>
                  <a:pt x="14356" y="2798"/>
                </a:lnTo>
                <a:lnTo>
                  <a:pt x="14065" y="2458"/>
                </a:lnTo>
                <a:lnTo>
                  <a:pt x="13724" y="2166"/>
                </a:lnTo>
                <a:lnTo>
                  <a:pt x="13359" y="1874"/>
                </a:lnTo>
                <a:lnTo>
                  <a:pt x="12970" y="1606"/>
                </a:lnTo>
                <a:lnTo>
                  <a:pt x="12556" y="1363"/>
                </a:lnTo>
                <a:lnTo>
                  <a:pt x="12142" y="1144"/>
                </a:lnTo>
                <a:lnTo>
                  <a:pt x="11729" y="925"/>
                </a:lnTo>
                <a:lnTo>
                  <a:pt x="10877" y="560"/>
                </a:lnTo>
                <a:lnTo>
                  <a:pt x="10488" y="414"/>
                </a:lnTo>
                <a:lnTo>
                  <a:pt x="10098" y="292"/>
                </a:lnTo>
                <a:lnTo>
                  <a:pt x="9685" y="171"/>
                </a:lnTo>
                <a:lnTo>
                  <a:pt x="9271" y="73"/>
                </a:lnTo>
                <a:lnTo>
                  <a:pt x="8833" y="25"/>
                </a:lnTo>
                <a:lnTo>
                  <a:pt x="8419" y="0"/>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pic>
        <p:nvPicPr>
          <p:cNvPr id="2050" name="Picture 2" descr="C:\Users\ALVARO\Desktop\índice.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44008" y="3667092"/>
            <a:ext cx="2999149" cy="15839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sultado de imagen de carga"/>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17031" y="1591726"/>
            <a:ext cx="1567577" cy="157413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Resultado de imagen de Scalabl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7975" y="3375155"/>
            <a:ext cx="1846058" cy="1846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6816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205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Our Path Today</a:t>
            </a:r>
            <a:endParaRPr sz="4800" dirty="0"/>
          </a:p>
        </p:txBody>
      </p:sp>
      <p:sp>
        <p:nvSpPr>
          <p:cNvPr id="548" name="Shape 548"/>
          <p:cNvSpPr txBox="1">
            <a:spLocks noGrp="1"/>
          </p:cNvSpPr>
          <p:nvPr>
            <p:ph type="body" idx="1"/>
          </p:nvPr>
        </p:nvSpPr>
        <p:spPr>
          <a:xfrm>
            <a:off x="809628" y="1340768"/>
            <a:ext cx="6140400" cy="5280587"/>
          </a:xfrm>
          <a:prstGeom prst="rect">
            <a:avLst/>
          </a:prstGeom>
        </p:spPr>
        <p:txBody>
          <a:bodyPr spcFirstLastPara="1" wrap="square" lIns="91425" tIns="91425" rIns="91425" bIns="91425" anchor="t" anchorCtr="0">
            <a:noAutofit/>
          </a:bodyPr>
          <a:lstStyle/>
          <a:p>
            <a:r>
              <a:rPr lang="es-ES" sz="3600" dirty="0" smtClean="0"/>
              <a:t>Idea</a:t>
            </a:r>
          </a:p>
          <a:p>
            <a:r>
              <a:rPr lang="es-ES" sz="3600" dirty="0" err="1" smtClean="0"/>
              <a:t>The</a:t>
            </a:r>
            <a:r>
              <a:rPr lang="es-ES" sz="3600" dirty="0" smtClean="0"/>
              <a:t> </a:t>
            </a:r>
            <a:r>
              <a:rPr lang="es-ES" sz="3600" dirty="0" err="1" smtClean="0"/>
              <a:t>Workgroup</a:t>
            </a:r>
            <a:endParaRPr lang="es-ES" sz="3600" dirty="0" smtClean="0"/>
          </a:p>
          <a:p>
            <a:r>
              <a:rPr lang="es-ES" sz="3600" dirty="0" smtClean="0"/>
              <a:t>MVP &amp; Business</a:t>
            </a:r>
            <a:endParaRPr lang="es-ES" sz="3600" dirty="0"/>
          </a:p>
          <a:p>
            <a:pPr marL="457200" lvl="0" indent="-387350" rtl="0">
              <a:spcBef>
                <a:spcPts val="0"/>
              </a:spcBef>
              <a:spcAft>
                <a:spcPts val="0"/>
              </a:spcAft>
              <a:buSzPts val="2500"/>
              <a:buChar char="✘"/>
            </a:pPr>
            <a:r>
              <a:rPr lang="es-ES" sz="3600" dirty="0" smtClean="0"/>
              <a:t>Technologies</a:t>
            </a:r>
            <a:endParaRPr lang="es-ES" sz="3600" dirty="0"/>
          </a:p>
          <a:p>
            <a:pPr>
              <a:spcBef>
                <a:spcPts val="0"/>
              </a:spcBef>
            </a:pPr>
            <a:r>
              <a:rPr lang="es-ES" sz="3600" dirty="0" smtClean="0"/>
              <a:t>Status</a:t>
            </a:r>
            <a:endParaRPr lang="es-ES" sz="3600" dirty="0"/>
          </a:p>
          <a:p>
            <a:pPr marL="457200" lvl="0" indent="-387350" rtl="0">
              <a:spcBef>
                <a:spcPts val="0"/>
              </a:spcBef>
              <a:spcAft>
                <a:spcPts val="0"/>
              </a:spcAft>
              <a:buSzPts val="2500"/>
              <a:buChar char="✘"/>
            </a:pPr>
            <a:endParaRPr lang="es-ES" sz="3600" dirty="0"/>
          </a:p>
        </p:txBody>
      </p:sp>
      <p:sp>
        <p:nvSpPr>
          <p:cNvPr id="7" name="Shape 547"/>
          <p:cNvSpPr txBox="1">
            <a:spLocks/>
          </p:cNvSpPr>
          <p:nvPr/>
        </p:nvSpPr>
        <p:spPr>
          <a:xfrm>
            <a:off x="305572" y="6095732"/>
            <a:ext cx="50405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a:t>
            </a:r>
          </a:p>
        </p:txBody>
      </p:sp>
      <p:sp>
        <p:nvSpPr>
          <p:cNvPr id="5" name="Shape 729"/>
          <p:cNvSpPr/>
          <p:nvPr/>
        </p:nvSpPr>
        <p:spPr>
          <a:xfrm>
            <a:off x="5220072" y="2272618"/>
            <a:ext cx="3384376" cy="2956582"/>
          </a:xfrm>
          <a:custGeom>
            <a:avLst/>
            <a:gdLst/>
            <a:ahLst/>
            <a:cxnLst/>
            <a:rect l="0" t="0" r="0" b="0"/>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19207011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2123728" y="1484784"/>
            <a:ext cx="4825500" cy="1093200"/>
          </a:xfrm>
          <a:prstGeom prst="rect">
            <a:avLst/>
          </a:prstGeom>
        </p:spPr>
        <p:txBody>
          <a:bodyPr spcFirstLastPara="1" wrap="square" lIns="91425" tIns="91425" rIns="91425" bIns="91425" anchor="ctr" anchorCtr="0">
            <a:noAutofit/>
          </a:bodyPr>
          <a:lstStyle/>
          <a:p>
            <a:pPr marL="0" lvl="0" indent="0">
              <a:spcBef>
                <a:spcPts val="600"/>
              </a:spcBef>
              <a:spcAft>
                <a:spcPts val="0"/>
              </a:spcAft>
              <a:buNone/>
            </a:pPr>
            <a:r>
              <a:rPr lang="es-ES" sz="6000" b="0" dirty="0" err="1">
                <a:latin typeface="Sniglet" charset="0"/>
              </a:rPr>
              <a:t>How</a:t>
            </a:r>
            <a:r>
              <a:rPr lang="es-ES" sz="6000" b="0" dirty="0">
                <a:latin typeface="Sniglet" charset="0"/>
              </a:rPr>
              <a:t> </a:t>
            </a:r>
            <a:r>
              <a:rPr lang="es-ES" sz="6000" b="0" dirty="0" err="1">
                <a:latin typeface="Sniglet" charset="0"/>
              </a:rPr>
              <a:t>much</a:t>
            </a:r>
            <a:r>
              <a:rPr lang="en" sz="6000" b="0" dirty="0">
                <a:latin typeface="Sniglet" charset="0"/>
              </a:rPr>
              <a:t>?</a:t>
            </a:r>
            <a:endParaRPr sz="6000" b="0" dirty="0">
              <a:latin typeface="Sniglet"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21</a:t>
            </a:r>
            <a:endParaRPr lang="es-ES" sz="4000" dirty="0"/>
          </a:p>
        </p:txBody>
      </p:sp>
      <p:pic>
        <p:nvPicPr>
          <p:cNvPr id="10" name="Picture 15" descr="C:\Users\ALVARO\Desktop\2b0baac2-e329-40a7-8518-d76434a0dd6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6611" y="2564904"/>
            <a:ext cx="3600400"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44850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1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MVP &amp; Business</a:t>
            </a:r>
            <a:endParaRPr sz="4800" dirty="0"/>
          </a:p>
        </p:txBody>
      </p:sp>
      <p:sp>
        <p:nvSpPr>
          <p:cNvPr id="7" name="Shape 625"/>
          <p:cNvSpPr txBox="1">
            <a:spLocks/>
          </p:cNvSpPr>
          <p:nvPr/>
        </p:nvSpPr>
        <p:spPr>
          <a:xfrm>
            <a:off x="1614534" y="1750841"/>
            <a:ext cx="5933700" cy="119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Direct Costs: </a:t>
            </a:r>
            <a:r>
              <a:rPr lang="en" sz="4000" dirty="0" smtClean="0"/>
              <a:t>€16K</a:t>
            </a:r>
          </a:p>
          <a:p>
            <a:pPr algn="ctr"/>
            <a:r>
              <a:rPr lang="en" sz="4000" dirty="0" smtClean="0"/>
              <a:t>(Salaries) </a:t>
            </a:r>
            <a:endParaRPr lang="en" sz="4000" dirty="0"/>
          </a:p>
        </p:txBody>
      </p:sp>
      <p:grpSp>
        <p:nvGrpSpPr>
          <p:cNvPr id="8" name="Shape 631"/>
          <p:cNvGrpSpPr/>
          <p:nvPr/>
        </p:nvGrpSpPr>
        <p:grpSpPr>
          <a:xfrm>
            <a:off x="2985255" y="2944041"/>
            <a:ext cx="2941456" cy="1875085"/>
            <a:chOff x="1553100" y="2807121"/>
            <a:chExt cx="6037800" cy="1406314"/>
          </a:xfrm>
        </p:grpSpPr>
        <p:cxnSp>
          <p:nvCxnSpPr>
            <p:cNvPr id="9" name="Shape 632"/>
            <p:cNvCxnSpPr/>
            <p:nvPr/>
          </p:nvCxnSpPr>
          <p:spPr>
            <a:xfrm>
              <a:off x="1553100" y="2807121"/>
              <a:ext cx="6037800" cy="0"/>
            </a:xfrm>
            <a:prstGeom prst="straightConnector1">
              <a:avLst/>
            </a:prstGeom>
            <a:noFill/>
            <a:ln w="19050" cap="rnd" cmpd="sng">
              <a:solidFill>
                <a:srgbClr val="A4C2F4"/>
              </a:solidFill>
              <a:prstDash val="dash"/>
              <a:round/>
              <a:headEnd type="none" w="med" len="med"/>
              <a:tailEnd type="none" w="med" len="med"/>
            </a:ln>
          </p:spPr>
        </p:cxnSp>
        <p:cxnSp>
          <p:nvCxnSpPr>
            <p:cNvPr id="10" name="Shape 633"/>
            <p:cNvCxnSpPr/>
            <p:nvPr/>
          </p:nvCxnSpPr>
          <p:spPr>
            <a:xfrm>
              <a:off x="1553100" y="4213436"/>
              <a:ext cx="6037800" cy="0"/>
            </a:xfrm>
            <a:prstGeom prst="straightConnector1">
              <a:avLst/>
            </a:prstGeom>
            <a:noFill/>
            <a:ln w="19050" cap="rnd" cmpd="sng">
              <a:solidFill>
                <a:srgbClr val="A4C2F4"/>
              </a:solidFill>
              <a:prstDash val="dash"/>
              <a:round/>
              <a:headEnd type="none" w="med" len="med"/>
              <a:tailEnd type="none" w="med" len="med"/>
            </a:ln>
          </p:spPr>
        </p:cxnSp>
      </p:grpSp>
      <p:sp>
        <p:nvSpPr>
          <p:cNvPr id="11" name="Shape 625"/>
          <p:cNvSpPr txBox="1">
            <a:spLocks/>
          </p:cNvSpPr>
          <p:nvPr/>
        </p:nvSpPr>
        <p:spPr>
          <a:xfrm>
            <a:off x="1761119" y="3356992"/>
            <a:ext cx="5933700" cy="119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Indirect Costs: </a:t>
            </a:r>
            <a:r>
              <a:rPr lang="en" sz="4000" dirty="0" smtClean="0"/>
              <a:t>€4,75K</a:t>
            </a:r>
          </a:p>
          <a:p>
            <a:pPr algn="ctr"/>
            <a:r>
              <a:rPr lang="en" sz="4000" dirty="0" smtClean="0"/>
              <a:t>(Co-working, </a:t>
            </a:r>
            <a:r>
              <a:rPr lang="en" sz="4000" dirty="0" smtClean="0"/>
              <a:t>hosting…)</a:t>
            </a:r>
            <a:endParaRPr lang="en" sz="4000" dirty="0"/>
          </a:p>
        </p:txBody>
      </p:sp>
      <p:sp>
        <p:nvSpPr>
          <p:cNvPr id="12" name="Shape 625"/>
          <p:cNvSpPr txBox="1">
            <a:spLocks/>
          </p:cNvSpPr>
          <p:nvPr/>
        </p:nvSpPr>
        <p:spPr>
          <a:xfrm>
            <a:off x="1473087" y="4736774"/>
            <a:ext cx="6221732" cy="119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s-ES" sz="4800" dirty="0"/>
              <a:t/>
            </a:r>
            <a:br>
              <a:rPr lang="es-ES" sz="4800" dirty="0"/>
            </a:br>
            <a:r>
              <a:rPr lang="es-ES" sz="4000" dirty="0" smtClean="0"/>
              <a:t>Marketing: €4K</a:t>
            </a:r>
            <a:endParaRPr lang="en" sz="40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22</a:t>
            </a:r>
            <a:endParaRPr lang="es-ES" sz="4000" dirty="0"/>
          </a:p>
        </p:txBody>
      </p:sp>
    </p:spTree>
    <p:extLst>
      <p:ext uri="{BB962C8B-B14F-4D97-AF65-F5344CB8AC3E}">
        <p14:creationId xmlns:p14="http://schemas.microsoft.com/office/powerpoint/2010/main" val="6898537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MVP &amp; Business</a:t>
            </a:r>
            <a:endParaRPr sz="4800" dirty="0"/>
          </a:p>
        </p:txBody>
      </p:sp>
      <p:sp>
        <p:nvSpPr>
          <p:cNvPr id="11" name="Shape 625"/>
          <p:cNvSpPr txBox="1">
            <a:spLocks/>
          </p:cNvSpPr>
          <p:nvPr/>
        </p:nvSpPr>
        <p:spPr>
          <a:xfrm>
            <a:off x="107504" y="2832400"/>
            <a:ext cx="9144000" cy="119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5000" dirty="0" smtClean="0"/>
              <a:t>€25K + €4K </a:t>
            </a:r>
            <a:r>
              <a:rPr lang="en" sz="5000" dirty="0"/>
              <a:t>= </a:t>
            </a:r>
            <a:r>
              <a:rPr lang="en" sz="5000" dirty="0" smtClean="0"/>
              <a:t>€29K </a:t>
            </a:r>
            <a:endParaRPr lang="en" sz="50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23</a:t>
            </a:r>
            <a:endParaRPr lang="es-ES" sz="4000" dirty="0"/>
          </a:p>
        </p:txBody>
      </p:sp>
    </p:spTree>
    <p:extLst>
      <p:ext uri="{BB962C8B-B14F-4D97-AF65-F5344CB8AC3E}">
        <p14:creationId xmlns:p14="http://schemas.microsoft.com/office/powerpoint/2010/main" val="23623831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24</a:t>
            </a:r>
            <a:endParaRPr lang="es-ES" sz="4000" dirty="0"/>
          </a:p>
        </p:txBody>
      </p:sp>
      <p:pic>
        <p:nvPicPr>
          <p:cNvPr id="10" name="Picture 6" descr="C:\Users\ALVARO\Desktop\schoo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800878"/>
            <a:ext cx="1574911" cy="1574911"/>
          </a:xfrm>
          <a:prstGeom prst="rect">
            <a:avLst/>
          </a:prstGeom>
          <a:noFill/>
          <a:extLst>
            <a:ext uri="{909E8E84-426E-40DD-AFC4-6F175D3DCCD1}">
              <a14:hiddenFill xmlns:a14="http://schemas.microsoft.com/office/drawing/2010/main">
                <a:solidFill>
                  <a:srgbClr val="FFFFFF"/>
                </a:solidFill>
              </a14:hiddenFill>
            </a:ext>
          </a:extLst>
        </p:spPr>
      </p:pic>
      <p:sp>
        <p:nvSpPr>
          <p:cNvPr id="11" name="Shape 570">
            <a:extLst>
              <a:ext uri="{FF2B5EF4-FFF2-40B4-BE49-F238E27FC236}">
                <a16:creationId xmlns:a16="http://schemas.microsoft.com/office/drawing/2014/main" xmlns="" id="{A9450592-1C65-4035-8705-8AEC2AB7E5C2}"/>
              </a:ext>
            </a:extLst>
          </p:cNvPr>
          <p:cNvSpPr txBox="1">
            <a:spLocks/>
          </p:cNvSpPr>
          <p:nvPr/>
        </p:nvSpPr>
        <p:spPr>
          <a:xfrm>
            <a:off x="2915816" y="2526579"/>
            <a:ext cx="3070200" cy="13681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s-ES" sz="4000" dirty="0" err="1"/>
              <a:t>Schools</a:t>
            </a:r>
            <a:r>
              <a:rPr lang="es-ES" sz="4000" dirty="0"/>
              <a:t> </a:t>
            </a:r>
            <a:r>
              <a:rPr lang="es-ES" sz="4000" dirty="0" err="1" smtClean="0"/>
              <a:t>buy</a:t>
            </a:r>
            <a:r>
              <a:rPr lang="es-ES" sz="4000" dirty="0" smtClean="0"/>
              <a:t> </a:t>
            </a:r>
            <a:r>
              <a:rPr lang="es-ES" sz="4000" dirty="0" err="1"/>
              <a:t>licenses</a:t>
            </a:r>
            <a:endParaRPr lang="es-ES" sz="4000" dirty="0"/>
          </a:p>
        </p:txBody>
      </p:sp>
      <p:pic>
        <p:nvPicPr>
          <p:cNvPr id="12" name="Picture 3"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104" y="823385"/>
            <a:ext cx="1293363" cy="17031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ALVARO\Desktop\Ro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9912" y="1386721"/>
            <a:ext cx="1112701" cy="9890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C:\Users\ALVARO\Desktop\schoo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4011" y="3741081"/>
            <a:ext cx="1666596" cy="1666596"/>
          </a:xfrm>
          <a:prstGeom prst="rect">
            <a:avLst/>
          </a:prstGeom>
          <a:noFill/>
          <a:extLst>
            <a:ext uri="{909E8E84-426E-40DD-AFC4-6F175D3DCCD1}">
              <a14:hiddenFill xmlns:a14="http://schemas.microsoft.com/office/drawing/2010/main">
                <a:solidFill>
                  <a:srgbClr val="FFFFFF"/>
                </a:solidFill>
              </a14:hiddenFill>
            </a:ext>
          </a:extLst>
        </p:spPr>
      </p:pic>
      <p:sp>
        <p:nvSpPr>
          <p:cNvPr id="15" name="Shape 570">
            <a:extLst>
              <a:ext uri="{FF2B5EF4-FFF2-40B4-BE49-F238E27FC236}">
                <a16:creationId xmlns:a16="http://schemas.microsoft.com/office/drawing/2014/main" xmlns="" id="{A9450592-1C65-4035-8705-8AEC2AB7E5C2}"/>
              </a:ext>
            </a:extLst>
          </p:cNvPr>
          <p:cNvSpPr txBox="1">
            <a:spLocks/>
          </p:cNvSpPr>
          <p:nvPr/>
        </p:nvSpPr>
        <p:spPr>
          <a:xfrm>
            <a:off x="2677328" y="6143689"/>
            <a:ext cx="3576008" cy="64546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s-ES" sz="4000" dirty="0" err="1"/>
              <a:t>Schools</a:t>
            </a:r>
            <a:r>
              <a:rPr lang="es-ES" sz="4000" dirty="0"/>
              <a:t> </a:t>
            </a:r>
            <a:r>
              <a:rPr lang="es-ES" sz="4000" dirty="0" err="1" smtClean="0"/>
              <a:t>buy</a:t>
            </a:r>
            <a:r>
              <a:rPr lang="es-ES" sz="4000" dirty="0" smtClean="0"/>
              <a:t> </a:t>
            </a:r>
            <a:r>
              <a:rPr lang="es-ES" sz="4000" dirty="0" err="1" smtClean="0"/>
              <a:t>exercises</a:t>
            </a:r>
            <a:endParaRPr lang="es-ES" sz="4000" dirty="0"/>
          </a:p>
        </p:txBody>
      </p:sp>
      <p:pic>
        <p:nvPicPr>
          <p:cNvPr id="16" name="Picture 12" descr="C:\Users\ALVARO\Desktop\3c22bfb2-eb77-4f07-84c8-f05617bb154d.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83216" y="3741081"/>
            <a:ext cx="1029526" cy="102952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Resultado de imagen de Interactiv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21834" y="4460356"/>
            <a:ext cx="828166" cy="828166"/>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625"/>
          <p:cNvSpPr txBox="1">
            <a:spLocks/>
          </p:cNvSpPr>
          <p:nvPr/>
        </p:nvSpPr>
        <p:spPr>
          <a:xfrm>
            <a:off x="5125572" y="5243044"/>
            <a:ext cx="2255528" cy="5333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3000" dirty="0"/>
              <a:t>Interactive</a:t>
            </a:r>
          </a:p>
        </p:txBody>
      </p:sp>
      <p:pic>
        <p:nvPicPr>
          <p:cNvPr id="19" name="Picture 4" descr="C:\Users\ALVARO\Desktop\Ro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9640" y="4298432"/>
            <a:ext cx="1296016" cy="1152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3562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pic>
        <p:nvPicPr>
          <p:cNvPr id="16" name="Picture 4" descr="C:\Users\ALVARO\Desktop\Ro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086" y="3705502"/>
            <a:ext cx="2225402" cy="197813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ALVARO\Desktop\OTROTR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0" name="Shape 570"/>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MVP &amp; Business</a:t>
            </a:r>
            <a:endParaRPr sz="4800" dirty="0"/>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27</a:t>
            </a:r>
            <a:endParaRPr lang="es-ES" sz="4000" dirty="0"/>
          </a:p>
        </p:txBody>
      </p:sp>
      <p:pic>
        <p:nvPicPr>
          <p:cNvPr id="10" name="Picture 15" descr="C:\Users\ALVARO\Desktop\2b0baac2-e329-40a7-8518-d76434a0dd6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746" y="2298317"/>
            <a:ext cx="2623423" cy="262342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ALVARO\Desktop\Programado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9442" y="3208512"/>
            <a:ext cx="2124150" cy="2080353"/>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70">
            <a:extLst>
              <a:ext uri="{FF2B5EF4-FFF2-40B4-BE49-F238E27FC236}">
                <a16:creationId xmlns:a16="http://schemas.microsoft.com/office/drawing/2014/main" xmlns="" id="{A9450592-1C65-4035-8705-8AEC2AB7E5C2}"/>
              </a:ext>
            </a:extLst>
          </p:cNvPr>
          <p:cNvSpPr txBox="1">
            <a:spLocks/>
          </p:cNvSpPr>
          <p:nvPr/>
        </p:nvSpPr>
        <p:spPr>
          <a:xfrm>
            <a:off x="1639648" y="5503240"/>
            <a:ext cx="6140400" cy="114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s-ES" sz="4600" dirty="0" err="1" smtClean="0"/>
              <a:t>Programmer</a:t>
            </a:r>
            <a:r>
              <a:rPr lang="es-ES" sz="4600" dirty="0" smtClean="0"/>
              <a:t> </a:t>
            </a:r>
            <a:r>
              <a:rPr lang="es-ES" sz="4600" dirty="0" err="1" smtClean="0"/>
              <a:t>gets</a:t>
            </a:r>
            <a:r>
              <a:rPr lang="es-ES" sz="4600" dirty="0" smtClean="0"/>
              <a:t> </a:t>
            </a:r>
            <a:r>
              <a:rPr lang="es-ES" sz="4600" dirty="0" err="1" smtClean="0"/>
              <a:t>money</a:t>
            </a:r>
            <a:endParaRPr lang="es-ES" sz="4600" dirty="0"/>
          </a:p>
        </p:txBody>
      </p:sp>
      <p:sp>
        <p:nvSpPr>
          <p:cNvPr id="18" name="Shape 570">
            <a:extLst>
              <a:ext uri="{FF2B5EF4-FFF2-40B4-BE49-F238E27FC236}">
                <a16:creationId xmlns:a16="http://schemas.microsoft.com/office/drawing/2014/main" xmlns="" id="{A9450592-1C65-4035-8705-8AEC2AB7E5C2}"/>
              </a:ext>
            </a:extLst>
          </p:cNvPr>
          <p:cNvSpPr txBox="1">
            <a:spLocks/>
          </p:cNvSpPr>
          <p:nvPr/>
        </p:nvSpPr>
        <p:spPr>
          <a:xfrm>
            <a:off x="4860032" y="2065312"/>
            <a:ext cx="4772248" cy="114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s-ES" sz="4600" dirty="0" smtClean="0"/>
              <a:t> </a:t>
            </a:r>
            <a:r>
              <a:rPr lang="es-ES" sz="4600" dirty="0" err="1" smtClean="0"/>
              <a:t>ClimbCode</a:t>
            </a:r>
            <a:endParaRPr lang="es-ES" sz="4600" dirty="0"/>
          </a:p>
        </p:txBody>
      </p:sp>
      <p:pic>
        <p:nvPicPr>
          <p:cNvPr id="15" name="Picture 4" descr="C:\Users\ALVARO\Desktop\Ro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2298317"/>
            <a:ext cx="2225402" cy="1978135"/>
          </a:xfrm>
          <a:prstGeom prst="rect">
            <a:avLst/>
          </a:prstGeom>
          <a:noFill/>
          <a:extLst>
            <a:ext uri="{909E8E84-426E-40DD-AFC4-6F175D3DCCD1}">
              <a14:hiddenFill xmlns:a14="http://schemas.microsoft.com/office/drawing/2010/main">
                <a:solidFill>
                  <a:srgbClr val="FFFFFF"/>
                </a:solidFill>
              </a14:hiddenFill>
            </a:ext>
          </a:extLst>
        </p:spPr>
      </p:pic>
      <p:sp>
        <p:nvSpPr>
          <p:cNvPr id="20" name="Shape 570">
            <a:extLst>
              <a:ext uri="{FF2B5EF4-FFF2-40B4-BE49-F238E27FC236}">
                <a16:creationId xmlns:a16="http://schemas.microsoft.com/office/drawing/2014/main" xmlns="" id="{A9450592-1C65-4035-8705-8AEC2AB7E5C2}"/>
              </a:ext>
            </a:extLst>
          </p:cNvPr>
          <p:cNvSpPr txBox="1">
            <a:spLocks/>
          </p:cNvSpPr>
          <p:nvPr/>
        </p:nvSpPr>
        <p:spPr>
          <a:xfrm>
            <a:off x="3668289" y="3602846"/>
            <a:ext cx="1046996" cy="9215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s-ES" sz="4600" dirty="0" smtClean="0">
                <a:solidFill>
                  <a:schemeClr val="tx1"/>
                </a:solidFill>
              </a:rPr>
              <a:t>%</a:t>
            </a:r>
            <a:endParaRPr lang="es-ES" sz="4600" dirty="0">
              <a:solidFill>
                <a:schemeClr val="tx1"/>
              </a:solidFill>
            </a:endParaRPr>
          </a:p>
        </p:txBody>
      </p:sp>
      <p:sp>
        <p:nvSpPr>
          <p:cNvPr id="22" name="Shape 570">
            <a:extLst>
              <a:ext uri="{FF2B5EF4-FFF2-40B4-BE49-F238E27FC236}">
                <a16:creationId xmlns:a16="http://schemas.microsoft.com/office/drawing/2014/main" xmlns="" id="{A9450592-1C65-4035-8705-8AEC2AB7E5C2}"/>
              </a:ext>
            </a:extLst>
          </p:cNvPr>
          <p:cNvSpPr txBox="1">
            <a:spLocks/>
          </p:cNvSpPr>
          <p:nvPr/>
        </p:nvSpPr>
        <p:spPr>
          <a:xfrm>
            <a:off x="3668289" y="2176128"/>
            <a:ext cx="1046996" cy="9215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s-ES" sz="4600" dirty="0" smtClean="0">
                <a:solidFill>
                  <a:schemeClr val="tx1"/>
                </a:solidFill>
              </a:rPr>
              <a:t>%</a:t>
            </a:r>
            <a:endParaRPr lang="es-ES" sz="4600" dirty="0">
              <a:solidFill>
                <a:schemeClr val="tx1"/>
              </a:solidFill>
            </a:endParaRPr>
          </a:p>
        </p:txBody>
      </p:sp>
    </p:spTree>
    <p:extLst>
      <p:ext uri="{BB962C8B-B14F-4D97-AF65-F5344CB8AC3E}">
        <p14:creationId xmlns:p14="http://schemas.microsoft.com/office/powerpoint/2010/main" val="33979601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6727"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0" name="Shape 570"/>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MVP &amp; </a:t>
            </a:r>
            <a:r>
              <a:rPr lang="en" sz="4800" dirty="0" smtClean="0"/>
              <a:t>Business</a:t>
            </a:r>
            <a:endParaRPr sz="4800" dirty="0"/>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29</a:t>
            </a:r>
            <a:endParaRPr lang="es-ES" sz="4000" dirty="0"/>
          </a:p>
        </p:txBody>
      </p:sp>
      <p:graphicFrame>
        <p:nvGraphicFramePr>
          <p:cNvPr id="5" name="8 Gráfico"/>
          <p:cNvGraphicFramePr>
            <a:graphicFrameLocks/>
          </p:cNvGraphicFramePr>
          <p:nvPr>
            <p:extLst>
              <p:ext uri="{D42A27DB-BD31-4B8C-83A1-F6EECF244321}">
                <p14:modId xmlns:p14="http://schemas.microsoft.com/office/powerpoint/2010/main" val="567015163"/>
              </p:ext>
            </p:extLst>
          </p:nvPr>
        </p:nvGraphicFramePr>
        <p:xfrm>
          <a:off x="74375" y="1484784"/>
          <a:ext cx="9036496" cy="475252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6563485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smtClean="0"/>
              <a:t>Technology</a:t>
            </a:r>
            <a:endParaRPr sz="6000" dirty="0"/>
          </a:p>
        </p:txBody>
      </p:sp>
      <p:sp>
        <p:nvSpPr>
          <p:cNvPr id="3" name="Shape 771"/>
          <p:cNvSpPr/>
          <p:nvPr/>
        </p:nvSpPr>
        <p:spPr>
          <a:xfrm>
            <a:off x="683568" y="2708920"/>
            <a:ext cx="3204937" cy="2300676"/>
          </a:xfrm>
          <a:custGeom>
            <a:avLst/>
            <a:gdLst/>
            <a:ahLst/>
            <a:cxnLst/>
            <a:rect l="0" t="0" r="0" b="0"/>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7044439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4800" dirty="0" smtClean="0"/>
              <a:t>Technology</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Development</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31</a:t>
            </a:r>
            <a:endParaRPr lang="es-ES" sz="4000" dirty="0"/>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1272" name="Picture 8" descr="django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912" y="1936229"/>
            <a:ext cx="4676775" cy="24288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274" name="Picture 10" descr="python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3928" y="4383326"/>
            <a:ext cx="4793794" cy="20291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28" name="Picture 4" descr="Imagen relaciona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3444" y="4727886"/>
            <a:ext cx="2045295" cy="204529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esultado de imagen de postgresq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7624" y="2420888"/>
            <a:ext cx="2236937" cy="2306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741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Technology</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Knowledge</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32</a:t>
            </a:r>
            <a:endParaRPr lang="es-ES" sz="4000" dirty="0"/>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2292" name="Picture 4" descr="Curso gratis de GIT y GITHU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2312530"/>
            <a:ext cx="6591912" cy="411994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5842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819652417"/>
              </p:ext>
            </p:extLst>
          </p:nvPr>
        </p:nvGraphicFramePr>
        <p:xfrm>
          <a:off x="179512" y="116631"/>
          <a:ext cx="8856984" cy="6216928"/>
        </p:xfrm>
        <a:graphic>
          <a:graphicData uri="http://schemas.openxmlformats.org/drawingml/2006/table">
            <a:tbl>
              <a:tblPr>
                <a:noFill/>
                <a:tableStyleId>{5B60FB8B-1F91-41A3-A708-3DEB35DC4975}</a:tableStyleId>
              </a:tblPr>
              <a:tblGrid>
                <a:gridCol w="2592288">
                  <a:extLst>
                    <a:ext uri="{9D8B030D-6E8A-4147-A177-3AD203B41FA5}">
                      <a16:colId xmlns="" xmlns:a16="http://schemas.microsoft.com/office/drawing/2014/main" val="20000"/>
                    </a:ext>
                  </a:extLst>
                </a:gridCol>
                <a:gridCol w="1512168">
                  <a:extLst>
                    <a:ext uri="{9D8B030D-6E8A-4147-A177-3AD203B41FA5}">
                      <a16:colId xmlns="" xmlns:a16="http://schemas.microsoft.com/office/drawing/2014/main" val="20001"/>
                    </a:ext>
                  </a:extLst>
                </a:gridCol>
                <a:gridCol w="2232248">
                  <a:extLst>
                    <a:ext uri="{9D8B030D-6E8A-4147-A177-3AD203B41FA5}">
                      <a16:colId xmlns="" xmlns:a16="http://schemas.microsoft.com/office/drawing/2014/main" val="20002"/>
                    </a:ext>
                  </a:extLst>
                </a:gridCol>
                <a:gridCol w="2520280">
                  <a:extLst>
                    <a:ext uri="{9D8B030D-6E8A-4147-A177-3AD203B41FA5}">
                      <a16:colId xmlns="" xmlns:a16="http://schemas.microsoft.com/office/drawing/2014/main" val="20003"/>
                    </a:ext>
                  </a:extLst>
                </a:gridCol>
              </a:tblGrid>
              <a:tr h="1641673">
                <a:tc>
                  <a:txBody>
                    <a:bodyPr/>
                    <a:lstStyle/>
                    <a:p>
                      <a:pPr marL="0" lvl="0" indent="0" algn="r">
                        <a:spcBef>
                          <a:spcPts val="0"/>
                        </a:spcBef>
                        <a:spcAft>
                          <a:spcPts val="0"/>
                        </a:spcAft>
                        <a:buNone/>
                      </a:pPr>
                      <a:r>
                        <a:rPr lang="es-ES" sz="4800" b="0" dirty="0" smtClean="0">
                          <a:solidFill>
                            <a:schemeClr val="bg1"/>
                          </a:solidFill>
                          <a:latin typeface="Dosis"/>
                          <a:ea typeface="Dosis"/>
                          <a:cs typeface="Dosis"/>
                          <a:sym typeface="Dosis"/>
                        </a:rPr>
                        <a:t>TECH.</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TEAM</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n" sz="4000" dirty="0" smtClean="0">
                          <a:solidFill>
                            <a:srgbClr val="FFFFFF"/>
                          </a:solidFill>
                          <a:latin typeface="Dosis"/>
                          <a:ea typeface="Dosis"/>
                          <a:cs typeface="Dosis"/>
                          <a:sym typeface="Dosis"/>
                        </a:rPr>
                        <a:t>BASE</a:t>
                      </a:r>
                      <a:endParaRPr sz="40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n" sz="3600" dirty="0" smtClean="0">
                          <a:solidFill>
                            <a:srgbClr val="FFFFFF"/>
                          </a:solidFill>
                          <a:latin typeface="Dosis"/>
                          <a:ea typeface="Dosis"/>
                          <a:cs typeface="Dosis"/>
                          <a:sym typeface="Dosis"/>
                        </a:rPr>
                        <a:t>INT. </a:t>
                      </a:r>
                      <a:r>
                        <a:rPr lang="en" sz="3600" dirty="0">
                          <a:solidFill>
                            <a:srgbClr val="FFFFFF"/>
                          </a:solidFill>
                          <a:latin typeface="Dosis"/>
                          <a:ea typeface="Dosis"/>
                          <a:cs typeface="Dosis"/>
                          <a:sym typeface="Dosis"/>
                        </a:rPr>
                        <a:t>EXERCISES</a:t>
                      </a:r>
                      <a:endParaRPr sz="36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n" sz="3600" dirty="0" smtClean="0">
                          <a:solidFill>
                            <a:srgbClr val="FFFFFF"/>
                          </a:solidFill>
                          <a:latin typeface="Dosis"/>
                          <a:ea typeface="Dosis"/>
                          <a:cs typeface="Dosis"/>
                          <a:sym typeface="Dosis"/>
                        </a:rPr>
                        <a:t>KNOWLEDGE</a:t>
                      </a:r>
                      <a:endParaRPr sz="36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 xmlns:a16="http://schemas.microsoft.com/office/drawing/2014/main" val="10000"/>
                  </a:ext>
                </a:extLst>
              </a:tr>
              <a:tr h="1523674">
                <a:tc>
                  <a:txBody>
                    <a:bodyPr/>
                    <a:lstStyle/>
                    <a:p>
                      <a:pPr marL="0" lvl="0" indent="0" algn="just">
                        <a:spcBef>
                          <a:spcPts val="0"/>
                        </a:spcBef>
                        <a:spcAft>
                          <a:spcPts val="0"/>
                        </a:spcAft>
                        <a:buNone/>
                      </a:pPr>
                      <a:r>
                        <a:rPr lang="es-ES" sz="3400" b="0" dirty="0" smtClean="0">
                          <a:solidFill>
                            <a:srgbClr val="3C78D8"/>
                          </a:solidFill>
                          <a:latin typeface="Dosis"/>
                          <a:ea typeface="Dosis"/>
                          <a:cs typeface="Dosis"/>
                          <a:sym typeface="Dosis"/>
                        </a:rPr>
                        <a:t>EXPERIENCED</a:t>
                      </a: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44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n" sz="5400" b="0" dirty="0" smtClean="0">
                          <a:solidFill>
                            <a:srgbClr val="3D4965"/>
                          </a:solidFill>
                          <a:latin typeface="Dosis"/>
                          <a:ea typeface="Dosis"/>
                          <a:cs typeface="Dosis"/>
                          <a:sym typeface="Dosis"/>
                        </a:rPr>
                        <a:t>X</a:t>
                      </a:r>
                      <a:endParaRPr sz="5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52367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3600" b="0" dirty="0" smtClean="0">
                          <a:solidFill>
                            <a:srgbClr val="3C78D8"/>
                          </a:solidFill>
                          <a:latin typeface="Dosis"/>
                          <a:ea typeface="Dosis"/>
                          <a:cs typeface="Dosis"/>
                          <a:sym typeface="Dosis"/>
                        </a:rPr>
                        <a:t>KNOWN</a:t>
                      </a: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n" sz="5400" b="0" dirty="0" smtClean="0">
                          <a:solidFill>
                            <a:srgbClr val="3D4965"/>
                          </a:solidFill>
                          <a:latin typeface="Dosis"/>
                          <a:ea typeface="Dosis"/>
                          <a:cs typeface="Dosis"/>
                          <a:sym typeface="Dosis"/>
                        </a:rPr>
                        <a:t>X</a:t>
                      </a:r>
                      <a:endParaRPr sz="54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r h="1523674">
                <a:tc>
                  <a:txBody>
                    <a:bodyPr/>
                    <a:lstStyle/>
                    <a:p>
                      <a:pPr marL="0" lvl="0" indent="0" algn="ctr" rtl="0">
                        <a:spcBef>
                          <a:spcPts val="0"/>
                        </a:spcBef>
                        <a:spcAft>
                          <a:spcPts val="0"/>
                        </a:spcAft>
                        <a:buNone/>
                      </a:pPr>
                      <a:r>
                        <a:rPr lang="en" sz="3600" b="0" dirty="0" smtClean="0">
                          <a:solidFill>
                            <a:srgbClr val="3C78D8"/>
                          </a:solidFill>
                          <a:latin typeface="Dosis"/>
                          <a:ea typeface="Dosis"/>
                          <a:cs typeface="Dosis"/>
                          <a:sym typeface="Dosis"/>
                        </a:rPr>
                        <a:t>NOT</a:t>
                      </a:r>
                      <a:r>
                        <a:rPr lang="en" sz="3600" b="0" baseline="0" dirty="0" smtClean="0">
                          <a:solidFill>
                            <a:srgbClr val="3C78D8"/>
                          </a:solidFill>
                          <a:latin typeface="Dosis"/>
                          <a:ea typeface="Dosis"/>
                          <a:cs typeface="Dosis"/>
                          <a:sym typeface="Dosis"/>
                        </a:rPr>
                        <a:t> KNOWN</a:t>
                      </a: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44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n" sz="5400" b="0" dirty="0" smtClean="0">
                          <a:solidFill>
                            <a:srgbClr val="3D4965"/>
                          </a:solidFill>
                          <a:latin typeface="Dosis"/>
                          <a:ea typeface="Dosis"/>
                          <a:cs typeface="Dosis"/>
                          <a:sym typeface="Dosis"/>
                        </a:rPr>
                        <a:t>X</a:t>
                      </a:r>
                      <a:endParaRPr sz="5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33</a:t>
            </a:r>
            <a:endParaRPr lang="es-ES" sz="4000" dirty="0"/>
          </a:p>
        </p:txBody>
      </p:sp>
    </p:spTree>
    <p:extLst>
      <p:ext uri="{BB962C8B-B14F-4D97-AF65-F5344CB8AC3E}">
        <p14:creationId xmlns:p14="http://schemas.microsoft.com/office/powerpoint/2010/main" val="37524145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362284" y="3712355"/>
            <a:ext cx="5301600"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smtClean="0"/>
              <a:t>Idea</a:t>
            </a:r>
            <a:endParaRPr sz="6000" dirty="0"/>
          </a:p>
        </p:txBody>
      </p:sp>
      <p:sp>
        <p:nvSpPr>
          <p:cNvPr id="4" name="Shape 763"/>
          <p:cNvSpPr/>
          <p:nvPr/>
        </p:nvSpPr>
        <p:spPr>
          <a:xfrm>
            <a:off x="1547664" y="2492896"/>
            <a:ext cx="2289898" cy="2662683"/>
          </a:xfrm>
          <a:custGeom>
            <a:avLst/>
            <a:gdLst/>
            <a:ahLst/>
            <a:cxnLst/>
            <a:rect l="0" t="0" r="0" b="0"/>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4082147566"/>
              </p:ext>
            </p:extLst>
          </p:nvPr>
        </p:nvGraphicFramePr>
        <p:xfrm>
          <a:off x="179512" y="116631"/>
          <a:ext cx="8856984" cy="6216928"/>
        </p:xfrm>
        <a:graphic>
          <a:graphicData uri="http://schemas.openxmlformats.org/drawingml/2006/table">
            <a:tbl>
              <a:tblPr>
                <a:noFill/>
                <a:tableStyleId>{5B60FB8B-1F91-41A3-A708-3DEB35DC4975}</a:tableStyleId>
              </a:tblPr>
              <a:tblGrid>
                <a:gridCol w="2592288">
                  <a:extLst>
                    <a:ext uri="{9D8B030D-6E8A-4147-A177-3AD203B41FA5}">
                      <a16:colId xmlns="" xmlns:a16="http://schemas.microsoft.com/office/drawing/2014/main" val="20000"/>
                    </a:ext>
                  </a:extLst>
                </a:gridCol>
                <a:gridCol w="1512168">
                  <a:extLst>
                    <a:ext uri="{9D8B030D-6E8A-4147-A177-3AD203B41FA5}">
                      <a16:colId xmlns="" xmlns:a16="http://schemas.microsoft.com/office/drawing/2014/main" val="20001"/>
                    </a:ext>
                  </a:extLst>
                </a:gridCol>
                <a:gridCol w="2232248">
                  <a:extLst>
                    <a:ext uri="{9D8B030D-6E8A-4147-A177-3AD203B41FA5}">
                      <a16:colId xmlns="" xmlns:a16="http://schemas.microsoft.com/office/drawing/2014/main" val="20002"/>
                    </a:ext>
                  </a:extLst>
                </a:gridCol>
                <a:gridCol w="2520280">
                  <a:extLst>
                    <a:ext uri="{9D8B030D-6E8A-4147-A177-3AD203B41FA5}">
                      <a16:colId xmlns="" xmlns:a16="http://schemas.microsoft.com/office/drawing/2014/main" val="20003"/>
                    </a:ext>
                  </a:extLst>
                </a:gridCol>
              </a:tblGrid>
              <a:tr h="1641673">
                <a:tc>
                  <a:txBody>
                    <a:bodyPr/>
                    <a:lstStyle/>
                    <a:p>
                      <a:pPr marL="0" lvl="0" indent="0" algn="r">
                        <a:spcBef>
                          <a:spcPts val="0"/>
                        </a:spcBef>
                        <a:spcAft>
                          <a:spcPts val="0"/>
                        </a:spcAft>
                        <a:buNone/>
                      </a:pPr>
                      <a:r>
                        <a:rPr lang="es-ES" sz="4800" b="0" dirty="0" smtClean="0">
                          <a:solidFill>
                            <a:schemeClr val="bg1"/>
                          </a:solidFill>
                          <a:latin typeface="Dosis"/>
                          <a:ea typeface="Dosis"/>
                          <a:cs typeface="Dosis"/>
                          <a:sym typeface="Dosis"/>
                        </a:rPr>
                        <a:t>TECH.</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RISKS</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n" sz="4000" dirty="0" smtClean="0">
                          <a:solidFill>
                            <a:srgbClr val="FFFFFF"/>
                          </a:solidFill>
                          <a:latin typeface="Dosis"/>
                          <a:ea typeface="Dosis"/>
                          <a:cs typeface="Dosis"/>
                          <a:sym typeface="Dosis"/>
                        </a:rPr>
                        <a:t>BASE</a:t>
                      </a:r>
                      <a:endParaRPr sz="40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n" sz="3600" dirty="0" smtClean="0">
                          <a:solidFill>
                            <a:srgbClr val="FFFFFF"/>
                          </a:solidFill>
                          <a:latin typeface="Dosis"/>
                          <a:ea typeface="Dosis"/>
                          <a:cs typeface="Dosis"/>
                          <a:sym typeface="Dosis"/>
                        </a:rPr>
                        <a:t>INT. </a:t>
                      </a:r>
                      <a:r>
                        <a:rPr lang="en" sz="3600" dirty="0">
                          <a:solidFill>
                            <a:srgbClr val="FFFFFF"/>
                          </a:solidFill>
                          <a:latin typeface="Dosis"/>
                          <a:ea typeface="Dosis"/>
                          <a:cs typeface="Dosis"/>
                          <a:sym typeface="Dosis"/>
                        </a:rPr>
                        <a:t>EXERCISES</a:t>
                      </a:r>
                      <a:endParaRPr sz="36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n" sz="3600" dirty="0" smtClean="0">
                          <a:solidFill>
                            <a:srgbClr val="FFFFFF"/>
                          </a:solidFill>
                          <a:latin typeface="Dosis"/>
                          <a:ea typeface="Dosis"/>
                          <a:cs typeface="Dosis"/>
                          <a:sym typeface="Dosis"/>
                        </a:rPr>
                        <a:t>KNOWLEDGE</a:t>
                      </a:r>
                      <a:endParaRPr sz="36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 xmlns:a16="http://schemas.microsoft.com/office/drawing/2014/main" val="10000"/>
                  </a:ext>
                </a:extLst>
              </a:tr>
              <a:tr h="1523674">
                <a:tc>
                  <a:txBody>
                    <a:bodyPr/>
                    <a:lstStyle/>
                    <a:p>
                      <a:pPr marL="0" lvl="0" indent="0" algn="ctr">
                        <a:spcBef>
                          <a:spcPts val="0"/>
                        </a:spcBef>
                        <a:spcAft>
                          <a:spcPts val="0"/>
                        </a:spcAft>
                        <a:buNone/>
                      </a:pPr>
                      <a:r>
                        <a:rPr lang="es-ES" sz="3400" b="0" dirty="0" smtClean="0">
                          <a:solidFill>
                            <a:srgbClr val="3C78D8"/>
                          </a:solidFill>
                          <a:latin typeface="Dosis"/>
                          <a:ea typeface="Dosis"/>
                          <a:cs typeface="Dosis"/>
                          <a:sym typeface="Dosis"/>
                        </a:rPr>
                        <a:t>NONE</a:t>
                      </a: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54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5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n" sz="5400" b="0" dirty="0" smtClean="0">
                          <a:solidFill>
                            <a:srgbClr val="3D4965"/>
                          </a:solidFill>
                          <a:latin typeface="Dosis"/>
                          <a:ea typeface="Dosis"/>
                          <a:cs typeface="Dosis"/>
                          <a:sym typeface="Dosis"/>
                        </a:rPr>
                        <a:t>X</a:t>
                      </a:r>
                      <a:endParaRPr sz="5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52367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3600" b="0" dirty="0" smtClean="0">
                          <a:solidFill>
                            <a:srgbClr val="3C78D8"/>
                          </a:solidFill>
                          <a:latin typeface="Dosis"/>
                          <a:ea typeface="Dosis"/>
                          <a:cs typeface="Dosis"/>
                          <a:sym typeface="Dosis"/>
                        </a:rPr>
                        <a:t>SLOW LEARNING</a:t>
                      </a: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54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400" b="0" dirty="0" smtClean="0">
                          <a:solidFill>
                            <a:srgbClr val="3D4965"/>
                          </a:solidFill>
                          <a:latin typeface="Dosis"/>
                          <a:ea typeface="Dosis"/>
                          <a:cs typeface="Dosis"/>
                          <a:sym typeface="Dosis"/>
                        </a:rPr>
                        <a:t>X</a:t>
                      </a:r>
                      <a:endParaRPr sz="5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5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r h="1523674">
                <a:tc>
                  <a:txBody>
                    <a:bodyPr/>
                    <a:lstStyle/>
                    <a:p>
                      <a:pPr marL="0" lvl="0" indent="0" algn="ctr" rtl="0">
                        <a:spcBef>
                          <a:spcPts val="0"/>
                        </a:spcBef>
                        <a:spcAft>
                          <a:spcPts val="0"/>
                        </a:spcAft>
                        <a:buNone/>
                      </a:pPr>
                      <a:r>
                        <a:rPr lang="en" sz="3600" b="0" dirty="0" smtClean="0">
                          <a:solidFill>
                            <a:srgbClr val="3C78D8"/>
                          </a:solidFill>
                          <a:latin typeface="Dosis"/>
                          <a:ea typeface="Dosis"/>
                          <a:cs typeface="Dosis"/>
                          <a:sym typeface="Dosis"/>
                        </a:rPr>
                        <a:t>LACK OF PRACTICE</a:t>
                      </a: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5400" b="0" dirty="0" smtClean="0">
                          <a:solidFill>
                            <a:srgbClr val="3D4965"/>
                          </a:solidFill>
                          <a:latin typeface="Dosis"/>
                          <a:ea typeface="Dosis"/>
                          <a:cs typeface="Dosis"/>
                          <a:sym typeface="Dosis"/>
                        </a:rPr>
                        <a:t>X</a:t>
                      </a: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s-ES" sz="5400" b="0" dirty="0" smtClean="0">
                          <a:solidFill>
                            <a:srgbClr val="3D4965"/>
                          </a:solidFill>
                          <a:latin typeface="Dosis"/>
                          <a:ea typeface="Dosis"/>
                          <a:cs typeface="Dosis"/>
                          <a:sym typeface="Dosis"/>
                        </a:rPr>
                        <a:t>X</a:t>
                      </a:r>
                      <a:endParaRPr sz="5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5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34</a:t>
            </a:r>
            <a:endParaRPr lang="es-ES" sz="4000" dirty="0"/>
          </a:p>
        </p:txBody>
      </p:sp>
    </p:spTree>
    <p:extLst>
      <p:ext uri="{BB962C8B-B14F-4D97-AF65-F5344CB8AC3E}">
        <p14:creationId xmlns:p14="http://schemas.microsoft.com/office/powerpoint/2010/main" val="57441822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smtClean="0"/>
              <a:t>Status</a:t>
            </a:r>
            <a:endParaRPr sz="6000" dirty="0"/>
          </a:p>
        </p:txBody>
      </p:sp>
    </p:spTree>
    <p:extLst>
      <p:ext uri="{BB962C8B-B14F-4D97-AF65-F5344CB8AC3E}">
        <p14:creationId xmlns:p14="http://schemas.microsoft.com/office/powerpoint/2010/main" val="26758411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36</a:t>
            </a:r>
            <a:endParaRPr lang="es-ES" sz="40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5" name="Shape 625"/>
          <p:cNvSpPr txBox="1">
            <a:spLocks/>
          </p:cNvSpPr>
          <p:nvPr/>
        </p:nvSpPr>
        <p:spPr>
          <a:xfrm>
            <a:off x="0" y="2481652"/>
            <a:ext cx="86838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0%</a:t>
            </a:r>
            <a:endParaRPr lang="en" sz="4000" dirty="0"/>
          </a:p>
        </p:txBody>
      </p:sp>
      <p:sp>
        <p:nvSpPr>
          <p:cNvPr id="16" name="Shape 625"/>
          <p:cNvSpPr txBox="1">
            <a:spLocks/>
          </p:cNvSpPr>
          <p:nvPr/>
        </p:nvSpPr>
        <p:spPr>
          <a:xfrm>
            <a:off x="7812359" y="2492896"/>
            <a:ext cx="144445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100%</a:t>
            </a:r>
            <a:endParaRPr lang="en" sz="4000" dirty="0"/>
          </a:p>
        </p:txBody>
      </p:sp>
      <p:sp>
        <p:nvSpPr>
          <p:cNvPr id="17" name="Shape 625"/>
          <p:cNvSpPr txBox="1">
            <a:spLocks/>
          </p:cNvSpPr>
          <p:nvPr/>
        </p:nvSpPr>
        <p:spPr>
          <a:xfrm>
            <a:off x="4162228" y="2439344"/>
            <a:ext cx="1154275" cy="7737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50%</a:t>
            </a:r>
            <a:endParaRPr lang="en" sz="4000" dirty="0"/>
          </a:p>
        </p:txBody>
      </p:sp>
      <p:sp>
        <p:nvSpPr>
          <p:cNvPr id="20" name="Shape 625"/>
          <p:cNvSpPr txBox="1">
            <a:spLocks/>
          </p:cNvSpPr>
          <p:nvPr/>
        </p:nvSpPr>
        <p:spPr>
          <a:xfrm>
            <a:off x="2020692" y="5340779"/>
            <a:ext cx="5102613"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Budgeted: €18%, 19% h</a:t>
            </a:r>
            <a:endParaRPr lang="en" sz="4000" dirty="0"/>
          </a:p>
        </p:txBody>
      </p:sp>
      <p:sp>
        <p:nvSpPr>
          <p:cNvPr id="21" name="Shape 625"/>
          <p:cNvSpPr txBox="1">
            <a:spLocks/>
          </p:cNvSpPr>
          <p:nvPr/>
        </p:nvSpPr>
        <p:spPr>
          <a:xfrm>
            <a:off x="2271626" y="4694566"/>
            <a:ext cx="4807548"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Current: €16%, 19% h</a:t>
            </a:r>
            <a:endParaRPr lang="en" sz="4000" dirty="0"/>
          </a:p>
        </p:txBody>
      </p:sp>
      <p:sp>
        <p:nvSpPr>
          <p:cNvPr id="22" name="Shape 625"/>
          <p:cNvSpPr txBox="1">
            <a:spLocks/>
          </p:cNvSpPr>
          <p:nvPr/>
        </p:nvSpPr>
        <p:spPr>
          <a:xfrm>
            <a:off x="434193" y="3800475"/>
            <a:ext cx="1686089"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€4,7K</a:t>
            </a:r>
            <a:endParaRPr lang="en" sz="4000" dirty="0"/>
          </a:p>
        </p:txBody>
      </p:sp>
      <p:pic>
        <p:nvPicPr>
          <p:cNvPr id="1038" name="Picture 14" descr="C:\Users\ALVARO\Downloads\BarraProgreso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57525"/>
            <a:ext cx="9143999" cy="742950"/>
          </a:xfrm>
          <a:prstGeom prst="rect">
            <a:avLst/>
          </a:prstGeom>
          <a:noFill/>
          <a:extLst>
            <a:ext uri="{909E8E84-426E-40DD-AFC4-6F175D3DCCD1}">
              <a14:hiddenFill xmlns:a14="http://schemas.microsoft.com/office/drawing/2010/main">
                <a:solidFill>
                  <a:srgbClr val="FFFFFF"/>
                </a:solidFill>
              </a14:hiddenFill>
            </a:ext>
          </a:extLst>
        </p:spPr>
      </p:pic>
      <p:sp>
        <p:nvSpPr>
          <p:cNvPr id="24" name="Shape 625"/>
          <p:cNvSpPr txBox="1">
            <a:spLocks/>
          </p:cNvSpPr>
          <p:nvPr/>
        </p:nvSpPr>
        <p:spPr>
          <a:xfrm>
            <a:off x="7188561" y="3794033"/>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€29K</a:t>
            </a:r>
            <a:endParaRPr lang="en" sz="4000" dirty="0"/>
          </a:p>
        </p:txBody>
      </p:sp>
      <p:sp>
        <p:nvSpPr>
          <p:cNvPr id="18" name="Shape 625"/>
          <p:cNvSpPr txBox="1">
            <a:spLocks/>
          </p:cNvSpPr>
          <p:nvPr/>
        </p:nvSpPr>
        <p:spPr>
          <a:xfrm>
            <a:off x="451975" y="4291266"/>
            <a:ext cx="1686089"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211 h</a:t>
            </a:r>
            <a:endParaRPr lang="en" sz="4000" dirty="0"/>
          </a:p>
        </p:txBody>
      </p:sp>
      <p:sp>
        <p:nvSpPr>
          <p:cNvPr id="19" name="Shape 625"/>
          <p:cNvSpPr txBox="1">
            <a:spLocks/>
          </p:cNvSpPr>
          <p:nvPr/>
        </p:nvSpPr>
        <p:spPr>
          <a:xfrm>
            <a:off x="7149013" y="4291266"/>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1120 h</a:t>
            </a:r>
            <a:endParaRPr lang="en" sz="4000" dirty="0"/>
          </a:p>
        </p:txBody>
      </p:sp>
    </p:spTree>
    <p:extLst>
      <p:ext uri="{BB962C8B-B14F-4D97-AF65-F5344CB8AC3E}">
        <p14:creationId xmlns:p14="http://schemas.microsoft.com/office/powerpoint/2010/main" val="33000236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37</a:t>
            </a:r>
            <a:endParaRPr lang="es-ES" sz="4000" dirty="0"/>
          </a:p>
        </p:txBody>
      </p:sp>
      <p:sp>
        <p:nvSpPr>
          <p:cNvPr id="5" name="Shape 625"/>
          <p:cNvSpPr txBox="1">
            <a:spLocks/>
          </p:cNvSpPr>
          <p:nvPr/>
        </p:nvSpPr>
        <p:spPr>
          <a:xfrm>
            <a:off x="7812359" y="2492896"/>
            <a:ext cx="144445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100%</a:t>
            </a:r>
            <a:endParaRPr lang="en" sz="4000" dirty="0"/>
          </a:p>
        </p:txBody>
      </p:sp>
      <p:sp>
        <p:nvSpPr>
          <p:cNvPr id="7" name="Shape 625"/>
          <p:cNvSpPr txBox="1">
            <a:spLocks/>
          </p:cNvSpPr>
          <p:nvPr/>
        </p:nvSpPr>
        <p:spPr>
          <a:xfrm>
            <a:off x="4009495" y="2412896"/>
            <a:ext cx="1345876" cy="7737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5</a:t>
            </a:r>
            <a:r>
              <a:rPr lang="en" sz="4000" dirty="0" smtClean="0"/>
              <a:t>0%</a:t>
            </a:r>
            <a:endParaRPr lang="en" sz="4000" dirty="0"/>
          </a:p>
        </p:txBody>
      </p:sp>
      <p:sp>
        <p:nvSpPr>
          <p:cNvPr id="8" name="Shape 625"/>
          <p:cNvSpPr txBox="1">
            <a:spLocks/>
          </p:cNvSpPr>
          <p:nvPr/>
        </p:nvSpPr>
        <p:spPr>
          <a:xfrm>
            <a:off x="2786398" y="6071542"/>
            <a:ext cx="378729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Expected: </a:t>
            </a:r>
            <a:r>
              <a:rPr lang="en" sz="4000" dirty="0"/>
              <a:t>1</a:t>
            </a:r>
            <a:r>
              <a:rPr lang="en" sz="4000" dirty="0" smtClean="0"/>
              <a:t>00%</a:t>
            </a:r>
            <a:endParaRPr lang="en" sz="4000" dirty="0"/>
          </a:p>
        </p:txBody>
      </p:sp>
      <p:sp>
        <p:nvSpPr>
          <p:cNvPr id="9" name="Shape 625"/>
          <p:cNvSpPr txBox="1">
            <a:spLocks/>
          </p:cNvSpPr>
          <p:nvPr/>
        </p:nvSpPr>
        <p:spPr>
          <a:xfrm>
            <a:off x="2793431" y="5366901"/>
            <a:ext cx="378729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Best: 50%</a:t>
            </a:r>
            <a:endParaRPr lang="en" sz="4000" dirty="0"/>
          </a:p>
        </p:txBody>
      </p:sp>
      <p:sp>
        <p:nvSpPr>
          <p:cNvPr id="15" name="Shape 625"/>
          <p:cNvSpPr txBox="1">
            <a:spLocks/>
          </p:cNvSpPr>
          <p:nvPr/>
        </p:nvSpPr>
        <p:spPr>
          <a:xfrm>
            <a:off x="-84380" y="2420888"/>
            <a:ext cx="901515" cy="7737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0%</a:t>
            </a:r>
            <a:endParaRPr lang="en" sz="4000" dirty="0"/>
          </a:p>
        </p:txBody>
      </p:sp>
      <p:sp>
        <p:nvSpPr>
          <p:cNvPr id="16" name="Shape 625"/>
          <p:cNvSpPr txBox="1">
            <a:spLocks/>
          </p:cNvSpPr>
          <p:nvPr/>
        </p:nvSpPr>
        <p:spPr>
          <a:xfrm>
            <a:off x="7213022" y="3761943"/>
            <a:ext cx="1940770" cy="12240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€29K</a:t>
            </a:r>
          </a:p>
          <a:p>
            <a:pPr algn="ctr"/>
            <a:r>
              <a:rPr lang="en" sz="4000" dirty="0" smtClean="0"/>
              <a:t>1120 h</a:t>
            </a:r>
            <a:endParaRPr lang="en" sz="4000" dirty="0"/>
          </a:p>
        </p:txBody>
      </p:sp>
      <p:pic>
        <p:nvPicPr>
          <p:cNvPr id="4098" name="Picture 2" descr="C:\Users\ALVARO\Downloads\BarraOptimis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43238"/>
            <a:ext cx="9144000" cy="771525"/>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3716691" y="3814763"/>
            <a:ext cx="1940770" cy="12240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€14,5K</a:t>
            </a:r>
          </a:p>
          <a:p>
            <a:pPr algn="ctr"/>
            <a:r>
              <a:rPr lang="en" sz="4000" dirty="0" smtClean="0"/>
              <a:t>560 h</a:t>
            </a:r>
            <a:endParaRPr lang="en" sz="4000" dirty="0"/>
          </a:p>
        </p:txBody>
      </p:sp>
    </p:spTree>
    <p:extLst>
      <p:ext uri="{BB962C8B-B14F-4D97-AF65-F5344CB8AC3E}">
        <p14:creationId xmlns:p14="http://schemas.microsoft.com/office/powerpoint/2010/main" val="122077725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38</a:t>
            </a:r>
            <a:endParaRPr lang="es-ES" sz="4000" dirty="0"/>
          </a:p>
        </p:txBody>
      </p:sp>
      <p:sp>
        <p:nvSpPr>
          <p:cNvPr id="7" name="Shape 625"/>
          <p:cNvSpPr txBox="1">
            <a:spLocks/>
          </p:cNvSpPr>
          <p:nvPr/>
        </p:nvSpPr>
        <p:spPr>
          <a:xfrm>
            <a:off x="7812359" y="2492896"/>
            <a:ext cx="144445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2</a:t>
            </a:r>
            <a:r>
              <a:rPr lang="en" sz="4000" dirty="0" smtClean="0"/>
              <a:t>00%</a:t>
            </a:r>
            <a:endParaRPr lang="en" sz="4000" dirty="0"/>
          </a:p>
        </p:txBody>
      </p:sp>
      <p:sp>
        <p:nvSpPr>
          <p:cNvPr id="8" name="Shape 625"/>
          <p:cNvSpPr txBox="1">
            <a:spLocks/>
          </p:cNvSpPr>
          <p:nvPr/>
        </p:nvSpPr>
        <p:spPr>
          <a:xfrm>
            <a:off x="4009495" y="2412896"/>
            <a:ext cx="1345876" cy="7737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100%</a:t>
            </a:r>
            <a:endParaRPr lang="en" sz="4000" dirty="0"/>
          </a:p>
        </p:txBody>
      </p:sp>
      <p:sp>
        <p:nvSpPr>
          <p:cNvPr id="9" name="Shape 625"/>
          <p:cNvSpPr txBox="1">
            <a:spLocks/>
          </p:cNvSpPr>
          <p:nvPr/>
        </p:nvSpPr>
        <p:spPr>
          <a:xfrm>
            <a:off x="2786398" y="6071542"/>
            <a:ext cx="378729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Worst: 200%</a:t>
            </a:r>
            <a:endParaRPr lang="en" sz="4000" dirty="0"/>
          </a:p>
        </p:txBody>
      </p:sp>
      <p:sp>
        <p:nvSpPr>
          <p:cNvPr id="10" name="Shape 625"/>
          <p:cNvSpPr txBox="1">
            <a:spLocks/>
          </p:cNvSpPr>
          <p:nvPr/>
        </p:nvSpPr>
        <p:spPr>
          <a:xfrm>
            <a:off x="2793431" y="5366901"/>
            <a:ext cx="378729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Expected: 100%</a:t>
            </a:r>
            <a:endParaRPr lang="en" sz="4000" dirty="0"/>
          </a:p>
        </p:txBody>
      </p:sp>
      <p:sp>
        <p:nvSpPr>
          <p:cNvPr id="11" name="Shape 625"/>
          <p:cNvSpPr txBox="1">
            <a:spLocks/>
          </p:cNvSpPr>
          <p:nvPr/>
        </p:nvSpPr>
        <p:spPr>
          <a:xfrm>
            <a:off x="3566655" y="3800475"/>
            <a:ext cx="1940770" cy="12240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€29K</a:t>
            </a:r>
          </a:p>
          <a:p>
            <a:pPr algn="ctr"/>
            <a:r>
              <a:rPr lang="en" sz="4000" dirty="0" smtClean="0"/>
              <a:t>1120 h</a:t>
            </a:r>
            <a:endParaRPr lang="en" sz="4000" dirty="0"/>
          </a:p>
        </p:txBody>
      </p:sp>
      <p:pic>
        <p:nvPicPr>
          <p:cNvPr id="3074" name="Picture 2"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48000"/>
            <a:ext cx="9144000" cy="762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625"/>
          <p:cNvSpPr txBox="1">
            <a:spLocks/>
          </p:cNvSpPr>
          <p:nvPr/>
        </p:nvSpPr>
        <p:spPr>
          <a:xfrm>
            <a:off x="7149012" y="3723361"/>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€58K</a:t>
            </a:r>
            <a:endParaRPr lang="en" sz="4000" dirty="0"/>
          </a:p>
        </p:txBody>
      </p:sp>
      <p:sp>
        <p:nvSpPr>
          <p:cNvPr id="15" name="Shape 625"/>
          <p:cNvSpPr txBox="1">
            <a:spLocks/>
          </p:cNvSpPr>
          <p:nvPr/>
        </p:nvSpPr>
        <p:spPr>
          <a:xfrm>
            <a:off x="7136595" y="4252899"/>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2240h</a:t>
            </a:r>
            <a:endParaRPr lang="en" sz="4000" dirty="0"/>
          </a:p>
        </p:txBody>
      </p:sp>
      <p:sp>
        <p:nvSpPr>
          <p:cNvPr id="16" name="Shape 625"/>
          <p:cNvSpPr txBox="1">
            <a:spLocks/>
          </p:cNvSpPr>
          <p:nvPr/>
        </p:nvSpPr>
        <p:spPr>
          <a:xfrm>
            <a:off x="-84380" y="2420888"/>
            <a:ext cx="901515" cy="7737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0%</a:t>
            </a:r>
            <a:endParaRPr lang="en" sz="4000" dirty="0"/>
          </a:p>
        </p:txBody>
      </p:sp>
    </p:spTree>
    <p:extLst>
      <p:ext uri="{BB962C8B-B14F-4D97-AF65-F5344CB8AC3E}">
        <p14:creationId xmlns:p14="http://schemas.microsoft.com/office/powerpoint/2010/main" val="12948936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a:t>Sprint 1: </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39</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Resultado de imagen de CRU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2276872"/>
            <a:ext cx="6402401" cy="338437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8384" y="1861628"/>
            <a:ext cx="2205208" cy="22052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9058" y="3632036"/>
            <a:ext cx="1837312" cy="1837312"/>
          </a:xfrm>
          <a:prstGeom prst="rect">
            <a:avLst/>
          </a:prstGeom>
          <a:noFill/>
          <a:extLst>
            <a:ext uri="{909E8E84-426E-40DD-AFC4-6F175D3DCCD1}">
              <a14:hiddenFill xmlns:a14="http://schemas.microsoft.com/office/drawing/2010/main">
                <a:solidFill>
                  <a:srgbClr val="FFFFFF"/>
                </a:solidFill>
              </a14:hiddenFill>
            </a:ext>
          </a:extLst>
        </p:spPr>
      </p:pic>
      <p:sp>
        <p:nvSpPr>
          <p:cNvPr id="16" name="Shape 625"/>
          <p:cNvSpPr txBox="1">
            <a:spLocks/>
          </p:cNvSpPr>
          <p:nvPr/>
        </p:nvSpPr>
        <p:spPr>
          <a:xfrm>
            <a:off x="5700719" y="5340496"/>
            <a:ext cx="3195244"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spTree>
    <p:extLst>
      <p:ext uri="{BB962C8B-B14F-4D97-AF65-F5344CB8AC3E}">
        <p14:creationId xmlns:p14="http://schemas.microsoft.com/office/powerpoint/2010/main" val="26273382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Status Capturas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140767" y="6085726"/>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40</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C:\Users\ALVARO\Desktop\Captur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3" y="10585"/>
            <a:ext cx="8176355" cy="6847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92997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Status Capturas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89513" y="6085726"/>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41</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C:\Users\ALVARO\Desktop\Captura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760" y="4"/>
            <a:ext cx="8118720" cy="6879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535083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Status Capturas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89513" y="6085726"/>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42</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C:\Users\ALVARO\Desktop\Captura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175" y="10584"/>
            <a:ext cx="8378825" cy="6847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6647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Status Capturas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89513" y="6085726"/>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43</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C:\Users\ALVARO\Desktop\Captura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175" y="10584"/>
            <a:ext cx="8378825" cy="6847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8172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1547664" y="1916832"/>
            <a:ext cx="6048672" cy="3168352"/>
          </a:xfrm>
          <a:prstGeom prst="rect">
            <a:avLst/>
          </a:prstGeom>
        </p:spPr>
        <p:txBody>
          <a:bodyPr spcFirstLastPara="1" wrap="square" lIns="91425" tIns="91425" rIns="91425" bIns="91425" anchor="ctr" anchorCtr="0">
            <a:noAutofit/>
          </a:bodyPr>
          <a:lstStyle/>
          <a:p>
            <a:pPr marL="0" lvl="0" indent="0">
              <a:buNone/>
            </a:pPr>
            <a:r>
              <a:rPr lang="es-ES" sz="5400" i="1" dirty="0" smtClean="0">
                <a:latin typeface="Dosis" panose="020B0604020202020204" charset="0"/>
              </a:rPr>
              <a:t>"</a:t>
            </a:r>
            <a:r>
              <a:rPr lang="en-US" sz="5400" i="1" dirty="0">
                <a:latin typeface="Dosis" panose="020B0604020202020204" charset="0"/>
              </a:rPr>
              <a:t>Let us think of education as the means of developing our greatest </a:t>
            </a:r>
            <a:r>
              <a:rPr lang="en-US" sz="5400" i="1" dirty="0" smtClean="0">
                <a:latin typeface="Dosis" panose="020B0604020202020204" charset="0"/>
              </a:rPr>
              <a:t>abilities</a:t>
            </a:r>
            <a:r>
              <a:rPr lang="es-ES" sz="5400" i="1" dirty="0" smtClean="0">
                <a:latin typeface="Dosis" panose="020B0604020202020204" charset="0"/>
              </a:rPr>
              <a:t>"</a:t>
            </a:r>
          </a:p>
          <a:p>
            <a:pPr marL="0" lvl="0" indent="0">
              <a:buNone/>
            </a:pPr>
            <a:r>
              <a:rPr lang="es-ES" sz="5400" i="1" dirty="0" smtClean="0">
                <a:latin typeface="Dosis" panose="020B0604020202020204" charset="0"/>
              </a:rPr>
              <a:t>J.F.K.</a:t>
            </a:r>
            <a:endParaRPr sz="5400" i="1" dirty="0">
              <a:latin typeface="Dosis" panose="020B0604020202020204"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a:t>
            </a:r>
          </a:p>
        </p:txBody>
      </p:sp>
    </p:spTree>
    <p:extLst>
      <p:ext uri="{BB962C8B-B14F-4D97-AF65-F5344CB8AC3E}">
        <p14:creationId xmlns:p14="http://schemas.microsoft.com/office/powerpoint/2010/main" val="95396406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ALVARO\Desktop\Alejandro Romá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7981" y="1502200"/>
            <a:ext cx="2596399" cy="25584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3" name="Shape 548"/>
          <p:cNvSpPr txBox="1">
            <a:spLocks/>
          </p:cNvSpPr>
          <p:nvPr/>
        </p:nvSpPr>
        <p:spPr>
          <a:xfrm>
            <a:off x="3893" y="4149080"/>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spcBef>
                <a:spcPts val="0"/>
              </a:spcBef>
              <a:buFont typeface="Dosis"/>
              <a:buNone/>
            </a:pPr>
            <a:r>
              <a:rPr lang="es-ES" sz="3000" dirty="0"/>
              <a:t>Alejandro Román Rodríguez </a:t>
            </a:r>
          </a:p>
        </p:txBody>
      </p:sp>
      <p:sp>
        <p:nvSpPr>
          <p:cNvPr id="9" name="Shape 547"/>
          <p:cNvSpPr txBox="1">
            <a:spLocks/>
          </p:cNvSpPr>
          <p:nvPr/>
        </p:nvSpPr>
        <p:spPr>
          <a:xfrm>
            <a:off x="360745" y="6074840"/>
            <a:ext cx="937235"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44</a:t>
            </a:r>
            <a:endParaRPr lang="es-ES" sz="4000" dirty="0"/>
          </a:p>
        </p:txBody>
      </p:sp>
      <p:pic>
        <p:nvPicPr>
          <p:cNvPr id="11"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0600" y="1569770"/>
            <a:ext cx="1490086" cy="149008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4896" y="2674458"/>
            <a:ext cx="1241494" cy="1241494"/>
          </a:xfrm>
          <a:prstGeom prst="rect">
            <a:avLst/>
          </a:prstGeom>
          <a:noFill/>
          <a:extLst>
            <a:ext uri="{909E8E84-426E-40DD-AFC4-6F175D3DCCD1}">
              <a14:hiddenFill xmlns:a14="http://schemas.microsoft.com/office/drawing/2010/main">
                <a:solidFill>
                  <a:srgbClr val="FFFFFF"/>
                </a:solidFill>
              </a14:hiddenFill>
            </a:ext>
          </a:extLst>
        </p:spPr>
      </p:pic>
      <p:sp>
        <p:nvSpPr>
          <p:cNvPr id="15" name="Shape 625"/>
          <p:cNvSpPr txBox="1">
            <a:spLocks/>
          </p:cNvSpPr>
          <p:nvPr/>
        </p:nvSpPr>
        <p:spPr>
          <a:xfrm>
            <a:off x="5240830" y="4033373"/>
            <a:ext cx="2912899" cy="49455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spTree>
    <p:extLst>
      <p:ext uri="{BB962C8B-B14F-4D97-AF65-F5344CB8AC3E}">
        <p14:creationId xmlns:p14="http://schemas.microsoft.com/office/powerpoint/2010/main" val="205736434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ALVARO\Desktop\Y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7249" y="1623147"/>
            <a:ext cx="2164071" cy="24374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Shape 548"/>
          <p:cNvSpPr txBox="1">
            <a:spLocks/>
          </p:cNvSpPr>
          <p:nvPr/>
        </p:nvSpPr>
        <p:spPr>
          <a:xfrm>
            <a:off x="4139952" y="4060603"/>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buFont typeface="Dosis"/>
              <a:buNone/>
            </a:pPr>
            <a:r>
              <a:rPr lang="es-ES" sz="3000" dirty="0"/>
              <a:t>Álvaro Domínguez </a:t>
            </a:r>
            <a:r>
              <a:rPr lang="es-ES" sz="3000" dirty="0" smtClean="0"/>
              <a:t>Núñez</a:t>
            </a:r>
          </a:p>
        </p:txBody>
      </p:sp>
      <p:sp>
        <p:nvSpPr>
          <p:cNvPr id="9" name="Shape 547"/>
          <p:cNvSpPr txBox="1">
            <a:spLocks/>
          </p:cNvSpPr>
          <p:nvPr/>
        </p:nvSpPr>
        <p:spPr>
          <a:xfrm>
            <a:off x="360745" y="6074840"/>
            <a:ext cx="937235"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45</a:t>
            </a:r>
            <a:endParaRPr lang="es-ES" sz="4000" dirty="0"/>
          </a:p>
        </p:txBody>
      </p:sp>
      <p:pic>
        <p:nvPicPr>
          <p:cNvPr id="3074" name="Picture 2" descr="Resultado de imagen de PowerPoi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4854" y="1388503"/>
            <a:ext cx="2487355" cy="2441754"/>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Resultado de imagen de Repor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6" descr="Resultado de imagen de Repor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3080" name="Picture 8" descr="Resultado de imagen de Repor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7113" y="3725018"/>
            <a:ext cx="2802839" cy="3132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17597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548" name="Shape 548"/>
          <p:cNvSpPr txBox="1">
            <a:spLocks noGrp="1"/>
          </p:cNvSpPr>
          <p:nvPr>
            <p:ph type="body" idx="1"/>
          </p:nvPr>
        </p:nvSpPr>
        <p:spPr>
          <a:xfrm>
            <a:off x="-108520" y="4039344"/>
            <a:ext cx="5184576" cy="132014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3000" dirty="0"/>
              <a:t>Andrés Fernández </a:t>
            </a:r>
            <a:r>
              <a:rPr lang="es-ES" sz="3000" dirty="0" err="1" smtClean="0"/>
              <a:t>Alés</a:t>
            </a:r>
            <a:endParaRPr lang="es-ES" sz="3000" dirty="0" smtClean="0"/>
          </a:p>
          <a:p>
            <a:pPr marL="69850" lvl="0" indent="0" algn="ctr">
              <a:spcBef>
                <a:spcPts val="0"/>
              </a:spcBef>
              <a:buNone/>
            </a:pPr>
            <a:r>
              <a:rPr lang="es-ES" sz="3000" dirty="0" smtClean="0"/>
              <a:t> </a:t>
            </a:r>
            <a:endParaRPr lang="es-ES" sz="3000" dirty="0"/>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C:\Users\ALVARO\Desktop\thi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1605498"/>
            <a:ext cx="2130353" cy="24482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46</a:t>
            </a:r>
            <a:endParaRPr lang="es-ES" sz="4000" dirty="0"/>
          </a:p>
        </p:txBody>
      </p:sp>
      <p:pic>
        <p:nvPicPr>
          <p:cNvPr id="4098" name="Picture 2" descr="Resultado de imagen de UML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8553" y="1619020"/>
            <a:ext cx="2775133" cy="2976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801838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8"/>
          <p:cNvSpPr txBox="1">
            <a:spLocks/>
          </p:cNvSpPr>
          <p:nvPr/>
        </p:nvSpPr>
        <p:spPr>
          <a:xfrm>
            <a:off x="4139952" y="4060603"/>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lvl="0" indent="0" algn="ctr">
              <a:spcBef>
                <a:spcPts val="0"/>
              </a:spcBef>
              <a:buNone/>
            </a:pPr>
            <a:r>
              <a:rPr lang="es-ES" sz="3000" dirty="0"/>
              <a:t>Alejandro Garrido </a:t>
            </a:r>
            <a:r>
              <a:rPr lang="es-ES" sz="3000" dirty="0" smtClean="0"/>
              <a:t>Resina</a:t>
            </a:r>
          </a:p>
          <a:p>
            <a:pPr marL="69850" lvl="0" indent="0" algn="ctr">
              <a:spcBef>
                <a:spcPts val="0"/>
              </a:spcBef>
              <a:buNone/>
            </a:pPr>
            <a:r>
              <a:rPr lang="es-ES" sz="3000" dirty="0" smtClean="0"/>
              <a:t> </a:t>
            </a:r>
            <a:endParaRPr lang="es-ES" sz="3000" dirty="0"/>
          </a:p>
          <a:p>
            <a:endParaRPr lang="es-ES" sz="3000" dirty="0"/>
          </a:p>
          <a:p>
            <a:pPr marL="69850" indent="0">
              <a:buFont typeface="Dosis"/>
              <a:buNone/>
            </a:pPr>
            <a:endParaRPr lang="es-ES" sz="3000" dirty="0"/>
          </a:p>
          <a:p>
            <a:pPr marL="69850" indent="0">
              <a:buFont typeface="Dosis"/>
              <a:buNone/>
            </a:pPr>
            <a:endParaRPr lang="es-ES" sz="3000" dirty="0"/>
          </a:p>
          <a:p>
            <a:pPr marL="0" indent="0">
              <a:buFont typeface="Dosis"/>
              <a:buNone/>
            </a:pPr>
            <a:endParaRPr lang="es-ES" dirty="0"/>
          </a:p>
        </p:txBody>
      </p:sp>
      <p:pic>
        <p:nvPicPr>
          <p:cNvPr id="11" name="Picture 2" descr="C:\Users\ALVARO\Desktop\Alejandro Garrid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8849" y="1605498"/>
            <a:ext cx="2234870" cy="24240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47</a:t>
            </a:r>
            <a:endParaRPr lang="es-ES" sz="4000" dirty="0"/>
          </a:p>
        </p:txBody>
      </p:sp>
      <p:pic>
        <p:nvPicPr>
          <p:cNvPr id="5122" name="Picture 2" descr="Resultado de imagen de HTML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9632" y="1492361"/>
            <a:ext cx="2650282" cy="2650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86936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13" name="Shape 548"/>
          <p:cNvSpPr txBox="1">
            <a:spLocks/>
          </p:cNvSpPr>
          <p:nvPr/>
        </p:nvSpPr>
        <p:spPr>
          <a:xfrm>
            <a:off x="-108520" y="4039344"/>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buFont typeface="Dosis"/>
              <a:buNone/>
            </a:pPr>
            <a:r>
              <a:rPr lang="es-ES" sz="3000" dirty="0"/>
              <a:t>Miguel Ángel Baños </a:t>
            </a:r>
            <a:r>
              <a:rPr lang="es-ES" sz="3000" dirty="0" smtClean="0"/>
              <a:t>Carretón</a:t>
            </a:r>
          </a:p>
        </p:txBody>
      </p:sp>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ALVARO\Desktop\Migu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1569770"/>
            <a:ext cx="2524873" cy="22495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48</a:t>
            </a:r>
            <a:endParaRPr lang="es-ES" sz="4000" dirty="0"/>
          </a:p>
        </p:txBody>
      </p:sp>
      <p:pic>
        <p:nvPicPr>
          <p:cNvPr id="14"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0600" y="1569770"/>
            <a:ext cx="1490086" cy="149008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4896" y="2674458"/>
            <a:ext cx="1241494" cy="1241494"/>
          </a:xfrm>
          <a:prstGeom prst="rect">
            <a:avLst/>
          </a:prstGeom>
          <a:noFill/>
          <a:extLst>
            <a:ext uri="{909E8E84-426E-40DD-AFC4-6F175D3DCCD1}">
              <a14:hiddenFill xmlns:a14="http://schemas.microsoft.com/office/drawing/2010/main">
                <a:solidFill>
                  <a:srgbClr val="FFFFFF"/>
                </a:solidFill>
              </a14:hiddenFill>
            </a:ext>
          </a:extLst>
        </p:spPr>
      </p:pic>
      <p:sp>
        <p:nvSpPr>
          <p:cNvPr id="16" name="Shape 625"/>
          <p:cNvSpPr txBox="1">
            <a:spLocks/>
          </p:cNvSpPr>
          <p:nvPr/>
        </p:nvSpPr>
        <p:spPr>
          <a:xfrm>
            <a:off x="5240830" y="4033373"/>
            <a:ext cx="2912899" cy="49455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spTree>
    <p:extLst>
      <p:ext uri="{BB962C8B-B14F-4D97-AF65-F5344CB8AC3E}">
        <p14:creationId xmlns:p14="http://schemas.microsoft.com/office/powerpoint/2010/main" val="224053712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8"/>
          <p:cNvSpPr txBox="1">
            <a:spLocks/>
          </p:cNvSpPr>
          <p:nvPr/>
        </p:nvSpPr>
        <p:spPr>
          <a:xfrm>
            <a:off x="4139952" y="4060603"/>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lvl="0" indent="0" algn="ctr">
              <a:spcBef>
                <a:spcPts val="0"/>
              </a:spcBef>
              <a:buNone/>
            </a:pPr>
            <a:r>
              <a:rPr lang="es-ES" sz="3000" dirty="0"/>
              <a:t>Álvaro Sánchez </a:t>
            </a:r>
            <a:r>
              <a:rPr lang="es-ES" sz="3000" dirty="0" smtClean="0"/>
              <a:t>López</a:t>
            </a:r>
          </a:p>
          <a:p>
            <a:pPr marL="69850" lvl="0" indent="0" algn="ctr">
              <a:spcBef>
                <a:spcPts val="0"/>
              </a:spcBef>
              <a:buNone/>
            </a:pPr>
            <a:r>
              <a:rPr lang="es-ES" sz="3000" dirty="0" smtClean="0"/>
              <a:t> </a:t>
            </a:r>
            <a:endParaRPr lang="es-ES" sz="3000" dirty="0"/>
          </a:p>
          <a:p>
            <a:endParaRPr lang="es-ES" sz="3000" dirty="0"/>
          </a:p>
          <a:p>
            <a:pPr marL="69850" indent="0">
              <a:buFont typeface="Dosis"/>
              <a:buNone/>
            </a:pPr>
            <a:endParaRPr lang="es-ES" sz="3000" dirty="0"/>
          </a:p>
          <a:p>
            <a:pPr marL="69850" indent="0">
              <a:buFont typeface="Dosis"/>
              <a:buNone/>
            </a:pPr>
            <a:endParaRPr lang="es-ES" sz="3000" dirty="0"/>
          </a:p>
          <a:p>
            <a:pPr marL="0" indent="0">
              <a:buFont typeface="Dosis"/>
              <a:buNone/>
            </a:pPr>
            <a:endParaRPr lang="es-ES" dirty="0"/>
          </a:p>
        </p:txBody>
      </p:sp>
      <p:pic>
        <p:nvPicPr>
          <p:cNvPr id="11" name="Picture 3" descr="C:\Users\ALVARO\Desktop\Álvaro Sánchez.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2702" y="1442782"/>
            <a:ext cx="2659075" cy="25035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49</a:t>
            </a:r>
            <a:endParaRPr lang="es-ES" sz="4000" dirty="0"/>
          </a:p>
        </p:txBody>
      </p:sp>
      <p:pic>
        <p:nvPicPr>
          <p:cNvPr id="14"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544" y="1340768"/>
            <a:ext cx="4676775" cy="24288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74533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4" name="Shape 547"/>
          <p:cNvSpPr txBox="1">
            <a:spLocks/>
          </p:cNvSpPr>
          <p:nvPr/>
        </p:nvSpPr>
        <p:spPr>
          <a:xfrm>
            <a:off x="323528" y="6083109"/>
            <a:ext cx="86409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50</a:t>
            </a:r>
            <a:endParaRPr lang="es-ES" sz="40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ALVARO\Desktop\Jesús Sos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107" y="1484784"/>
            <a:ext cx="2691633" cy="28222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Shape 548"/>
          <p:cNvSpPr txBox="1">
            <a:spLocks noGrp="1"/>
          </p:cNvSpPr>
          <p:nvPr>
            <p:ph type="body" idx="1"/>
          </p:nvPr>
        </p:nvSpPr>
        <p:spPr>
          <a:xfrm>
            <a:off x="539552" y="4561470"/>
            <a:ext cx="3528392" cy="155003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3000" dirty="0"/>
              <a:t>Jesús Sosa </a:t>
            </a:r>
            <a:r>
              <a:rPr lang="es-ES" sz="3000" dirty="0" smtClean="0"/>
              <a:t>Sánchez</a:t>
            </a:r>
          </a:p>
          <a:p>
            <a:pPr marL="69850" lvl="0" indent="0" algn="ctr">
              <a:spcBef>
                <a:spcPts val="0"/>
              </a:spcBef>
              <a:buNone/>
            </a:pPr>
            <a:r>
              <a:rPr lang="es-ES" sz="3000" dirty="0" smtClean="0"/>
              <a:t> </a:t>
            </a:r>
            <a:endParaRPr dirty="0"/>
          </a:p>
        </p:txBody>
      </p:sp>
      <p:pic>
        <p:nvPicPr>
          <p:cNvPr id="8"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0144" y="1340768"/>
            <a:ext cx="4676775" cy="24288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96674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err="1" smtClean="0"/>
              <a:t>Next</a:t>
            </a:r>
            <a:r>
              <a:rPr lang="es-ES" sz="3600" dirty="0" smtClean="0"/>
              <a:t> </a:t>
            </a:r>
            <a:r>
              <a:rPr lang="es-ES" sz="3600" dirty="0" err="1" smtClean="0"/>
              <a:t>Week</a:t>
            </a:r>
            <a:r>
              <a:rPr lang="es-ES" sz="3600" dirty="0" smtClean="0"/>
              <a:t>: </a:t>
            </a:r>
            <a:endParaRPr lang="es-ES" sz="3600" dirty="0"/>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39</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Resultado de imagen de CRU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2276872"/>
            <a:ext cx="6402401" cy="338437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8384" y="1861628"/>
            <a:ext cx="2205208" cy="22052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9058" y="3632036"/>
            <a:ext cx="1837312" cy="1837312"/>
          </a:xfrm>
          <a:prstGeom prst="rect">
            <a:avLst/>
          </a:prstGeom>
          <a:noFill/>
          <a:extLst>
            <a:ext uri="{909E8E84-426E-40DD-AFC4-6F175D3DCCD1}">
              <a14:hiddenFill xmlns:a14="http://schemas.microsoft.com/office/drawing/2010/main">
                <a:solidFill>
                  <a:srgbClr val="FFFFFF"/>
                </a:solidFill>
              </a14:hiddenFill>
            </a:ext>
          </a:extLst>
        </p:spPr>
      </p:pic>
      <p:sp>
        <p:nvSpPr>
          <p:cNvPr id="16" name="Shape 625"/>
          <p:cNvSpPr txBox="1">
            <a:spLocks/>
          </p:cNvSpPr>
          <p:nvPr/>
        </p:nvSpPr>
        <p:spPr>
          <a:xfrm>
            <a:off x="5700719" y="5340496"/>
            <a:ext cx="3195244"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spTree>
    <p:extLst>
      <p:ext uri="{BB962C8B-B14F-4D97-AF65-F5344CB8AC3E}">
        <p14:creationId xmlns:p14="http://schemas.microsoft.com/office/powerpoint/2010/main" val="128155328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Future</a:t>
            </a:r>
            <a:r>
              <a:rPr lang="es-ES" sz="4000" dirty="0"/>
              <a:t> </a:t>
            </a:r>
            <a:r>
              <a:rPr lang="es-ES" sz="4000" dirty="0" err="1"/>
              <a:t>Sprints</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5" descr="C:\Users\ALVARO\Desktop\2b0baac2-e329-40a7-8518-d76434a0dd6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984" y="1628800"/>
            <a:ext cx="2821705" cy="282170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1839" y="2287726"/>
            <a:ext cx="2016225" cy="20162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0023" y="3862625"/>
            <a:ext cx="1679857" cy="1679857"/>
          </a:xfrm>
          <a:prstGeom prst="rect">
            <a:avLst/>
          </a:prstGeom>
          <a:noFill/>
          <a:extLst>
            <a:ext uri="{909E8E84-426E-40DD-AFC4-6F175D3DCCD1}">
              <a14:hiddenFill xmlns:a14="http://schemas.microsoft.com/office/drawing/2010/main">
                <a:solidFill>
                  <a:srgbClr val="FFFFFF"/>
                </a:solidFill>
              </a14:hiddenFill>
            </a:ext>
          </a:extLst>
        </p:spPr>
      </p:pic>
      <p:sp>
        <p:nvSpPr>
          <p:cNvPr id="20" name="Shape 625"/>
          <p:cNvSpPr txBox="1">
            <a:spLocks/>
          </p:cNvSpPr>
          <p:nvPr/>
        </p:nvSpPr>
        <p:spPr>
          <a:xfrm>
            <a:off x="1043608" y="5273795"/>
            <a:ext cx="3941423" cy="9891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pic>
        <p:nvPicPr>
          <p:cNvPr id="4100" name="Picture 4" descr="Imagen relacionad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44721" y="4226965"/>
            <a:ext cx="2631035" cy="2631035"/>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52</a:t>
            </a:r>
            <a:endParaRPr lang="es-ES" sz="4000" dirty="0"/>
          </a:p>
        </p:txBody>
      </p:sp>
    </p:spTree>
    <p:extLst>
      <p:ext uri="{BB962C8B-B14F-4D97-AF65-F5344CB8AC3E}">
        <p14:creationId xmlns:p14="http://schemas.microsoft.com/office/powerpoint/2010/main" val="166138287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pic>
        <p:nvPicPr>
          <p:cNvPr id="13315" name="Picture 3" descr="C:\Users\ALVARO\Downloads\abf03e56a4ad41e1b040f02ba17f548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250120"/>
            <a:ext cx="2171502" cy="2599961"/>
          </a:xfrm>
          <a:prstGeom prst="rect">
            <a:avLst/>
          </a:prstGeom>
          <a:noFill/>
          <a:extLst>
            <a:ext uri="{909E8E84-426E-40DD-AFC4-6F175D3DCCD1}">
              <a14:hiddenFill xmlns:a14="http://schemas.microsoft.com/office/drawing/2010/main">
                <a:solidFill>
                  <a:srgbClr val="FFFFFF"/>
                </a:solidFill>
              </a14:hiddenFill>
            </a:ext>
          </a:extLst>
        </p:spPr>
      </p:pic>
      <p:sp>
        <p:nvSpPr>
          <p:cNvPr id="702" name="Shape 702"/>
          <p:cNvSpPr txBox="1">
            <a:spLocks noGrp="1"/>
          </p:cNvSpPr>
          <p:nvPr>
            <p:ph type="ctrTitle" idx="4294967295"/>
          </p:nvPr>
        </p:nvSpPr>
        <p:spPr>
          <a:xfrm>
            <a:off x="2699792" y="1796819"/>
            <a:ext cx="3816424"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600" dirty="0"/>
              <a:t>THANKS!</a:t>
            </a:r>
            <a:endParaRPr sz="6600" dirty="0"/>
          </a:p>
        </p:txBody>
      </p:sp>
      <p:sp>
        <p:nvSpPr>
          <p:cNvPr id="703" name="Shape 703"/>
          <p:cNvSpPr txBox="1">
            <a:spLocks noGrp="1"/>
          </p:cNvSpPr>
          <p:nvPr>
            <p:ph type="body" idx="4294967295"/>
          </p:nvPr>
        </p:nvSpPr>
        <p:spPr>
          <a:xfrm>
            <a:off x="2771800" y="3140968"/>
            <a:ext cx="5544616" cy="32820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4200" dirty="0"/>
              <a:t>You can find me at</a:t>
            </a:r>
            <a:endParaRPr sz="4200" dirty="0"/>
          </a:p>
          <a:p>
            <a:pPr marL="457200" lvl="0" indent="-355600" rtl="0">
              <a:spcBef>
                <a:spcPts val="0"/>
              </a:spcBef>
              <a:spcAft>
                <a:spcPts val="0"/>
              </a:spcAft>
              <a:buSzPts val="2000"/>
              <a:buChar char="✘"/>
            </a:pPr>
            <a:r>
              <a:rPr lang="en" sz="4200" dirty="0"/>
              <a:t>alvdomnun@alum.us.es</a:t>
            </a:r>
            <a:endParaRPr sz="4200" dirty="0"/>
          </a:p>
        </p:txBody>
      </p:sp>
      <p:sp>
        <p:nvSpPr>
          <p:cNvPr id="704" name="Shape 704"/>
          <p:cNvSpPr/>
          <p:nvPr/>
        </p:nvSpPr>
        <p:spPr>
          <a:xfrm>
            <a:off x="1510854" y="1620246"/>
            <a:ext cx="1180108" cy="1453300"/>
          </a:xfrm>
          <a:custGeom>
            <a:avLst/>
            <a:gdLst/>
            <a:ahLst/>
            <a:cxnLst/>
            <a:rect l="0" t="0" r="0" b="0"/>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3C78D8"/>
              </a:solidFill>
            </a:endParaRPr>
          </a:p>
        </p:txBody>
      </p:sp>
      <p:sp>
        <p:nvSpPr>
          <p:cNvPr id="7"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53</a:t>
            </a:r>
            <a:endParaRPr lang="es-ES" sz="40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1547664" y="1916832"/>
            <a:ext cx="6048672" cy="3168352"/>
          </a:xfrm>
          <a:prstGeom prst="rect">
            <a:avLst/>
          </a:prstGeom>
        </p:spPr>
        <p:txBody>
          <a:bodyPr spcFirstLastPara="1" wrap="square" lIns="91425" tIns="91425" rIns="91425" bIns="91425" anchor="ctr" anchorCtr="0">
            <a:noAutofit/>
          </a:bodyPr>
          <a:lstStyle/>
          <a:p>
            <a:pPr marL="0" lvl="0" indent="0">
              <a:buNone/>
            </a:pPr>
            <a:r>
              <a:rPr lang="es-ES" sz="5400" i="1" dirty="0" smtClean="0">
                <a:latin typeface="Dosis" panose="020B0604020202020204" charset="0"/>
              </a:rPr>
              <a:t>"</a:t>
            </a:r>
            <a:r>
              <a:rPr lang="en-US" sz="5400" i="1" dirty="0" smtClean="0">
                <a:latin typeface="Dosis" panose="020B0604020202020204" charset="0"/>
              </a:rPr>
              <a:t>Software’s function is to make the complex, simple</a:t>
            </a:r>
            <a:r>
              <a:rPr lang="es-ES" sz="5400" i="1" dirty="0" smtClean="0">
                <a:latin typeface="Dosis" panose="020B0604020202020204" charset="0"/>
              </a:rPr>
              <a:t>"</a:t>
            </a:r>
          </a:p>
          <a:p>
            <a:pPr marL="0" lvl="0" indent="0">
              <a:buNone/>
            </a:pPr>
            <a:r>
              <a:rPr lang="es-ES" sz="5400" i="1" dirty="0" smtClean="0">
                <a:latin typeface="Dosis" panose="020B0604020202020204" charset="0"/>
              </a:rPr>
              <a:t>Grady </a:t>
            </a:r>
            <a:r>
              <a:rPr lang="es-ES" sz="5400" i="1" dirty="0" err="1" smtClean="0">
                <a:latin typeface="Dosis" panose="020B0604020202020204" charset="0"/>
              </a:rPr>
              <a:t>Booch</a:t>
            </a:r>
            <a:endParaRPr sz="5400" i="1" dirty="0">
              <a:latin typeface="Dosis" panose="020B0604020202020204"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a:t>
            </a:r>
          </a:p>
        </p:txBody>
      </p:sp>
    </p:spTree>
    <p:extLst>
      <p:ext uri="{BB962C8B-B14F-4D97-AF65-F5344CB8AC3E}">
        <p14:creationId xmlns:p14="http://schemas.microsoft.com/office/powerpoint/2010/main" val="12078873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smtClean="0"/>
              <a:t>Idea</a:t>
            </a:r>
            <a:endParaRPr sz="4800" dirty="0"/>
          </a:p>
        </p:txBody>
      </p:sp>
      <p:sp>
        <p:nvSpPr>
          <p:cNvPr id="548" name="Shape 548"/>
          <p:cNvSpPr txBox="1">
            <a:spLocks noGrp="1"/>
          </p:cNvSpPr>
          <p:nvPr>
            <p:ph type="body" idx="1"/>
          </p:nvPr>
        </p:nvSpPr>
        <p:spPr>
          <a:xfrm>
            <a:off x="755576" y="1484784"/>
            <a:ext cx="6140400" cy="4814400"/>
          </a:xfrm>
          <a:prstGeom prst="rect">
            <a:avLst/>
          </a:prstGeom>
        </p:spPr>
        <p:txBody>
          <a:bodyPr spcFirstLastPara="1" wrap="square" lIns="91425" tIns="91425" rIns="91425" bIns="91425" anchor="t" anchorCtr="0">
            <a:noAutofit/>
          </a:bodyPr>
          <a:lstStyle/>
          <a:p>
            <a:pPr marL="0" lvl="0" indent="0" algn="just">
              <a:spcBef>
                <a:spcPts val="600"/>
              </a:spcBef>
              <a:spcAft>
                <a:spcPts val="0"/>
              </a:spcAft>
              <a:buNone/>
            </a:pPr>
            <a:endParaRPr lang="en" sz="3000" dirty="0"/>
          </a:p>
          <a:p>
            <a:pPr marL="0" lvl="0" indent="0">
              <a:spcBef>
                <a:spcPts val="600"/>
              </a:spcBef>
              <a:spcAft>
                <a:spcPts val="0"/>
              </a:spcAft>
              <a:buNone/>
            </a:pPr>
            <a:endParaRPr lang="es-ES" dirty="0"/>
          </a:p>
          <a:p>
            <a:pPr marL="0" lvl="0" indent="0">
              <a:spcBef>
                <a:spcPts val="600"/>
              </a:spcBef>
              <a:spcAft>
                <a:spcPts val="0"/>
              </a:spcAft>
              <a:buNone/>
            </a:pPr>
            <a:endParaRPr lang="es-ES"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Shape 547"/>
          <p:cNvSpPr txBox="1">
            <a:spLocks/>
          </p:cNvSpPr>
          <p:nvPr/>
        </p:nvSpPr>
        <p:spPr>
          <a:xfrm>
            <a:off x="360747" y="6074840"/>
            <a:ext cx="50405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6</a:t>
            </a:r>
          </a:p>
        </p:txBody>
      </p:sp>
      <p:sp>
        <p:nvSpPr>
          <p:cNvPr id="8" name="Shape 768"/>
          <p:cNvSpPr/>
          <p:nvPr/>
        </p:nvSpPr>
        <p:spPr>
          <a:xfrm>
            <a:off x="864803" y="1844824"/>
            <a:ext cx="2231033" cy="1991488"/>
          </a:xfrm>
          <a:custGeom>
            <a:avLst/>
            <a:gdLst/>
            <a:ahLst/>
            <a:cxnLst/>
            <a:rect l="0" t="0" r="0" b="0"/>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
        <p:nvSpPr>
          <p:cNvPr id="16" name="Shape 625"/>
          <p:cNvSpPr txBox="1">
            <a:spLocks/>
          </p:cNvSpPr>
          <p:nvPr/>
        </p:nvSpPr>
        <p:spPr>
          <a:xfrm>
            <a:off x="3727795" y="2492896"/>
            <a:ext cx="1132237" cy="10229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endParaRPr lang="en" sz="8000" dirty="0"/>
          </a:p>
        </p:txBody>
      </p:sp>
      <p:sp>
        <p:nvSpPr>
          <p:cNvPr id="17" name="Shape 625"/>
          <p:cNvSpPr txBox="1">
            <a:spLocks/>
          </p:cNvSpPr>
          <p:nvPr/>
        </p:nvSpPr>
        <p:spPr>
          <a:xfrm>
            <a:off x="3385964" y="3578847"/>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18" name="Shape 625"/>
          <p:cNvSpPr txBox="1">
            <a:spLocks/>
          </p:cNvSpPr>
          <p:nvPr/>
        </p:nvSpPr>
        <p:spPr>
          <a:xfrm>
            <a:off x="2570047" y="4801720"/>
            <a:ext cx="3662475" cy="103852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800" dirty="0"/>
              <a:t>ClimbCode</a:t>
            </a:r>
            <a:endParaRPr lang="en" sz="4400" dirty="0"/>
          </a:p>
        </p:txBody>
      </p:sp>
      <p:sp>
        <p:nvSpPr>
          <p:cNvPr id="4" name="AutoShape 2" descr="blob:https://web.telegram.org/bacb900e-66b3-4737-aa65-e255020cad1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4" descr="blob:https://web.telegram.org/bacb900e-66b3-4737-aa65-e255020cad1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6" descr="blob:https://web.telegram.org/bacb900e-66b3-4737-aa65-e255020cad1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9" name="Picture 10" descr="C:\Users\ALVARO\Desktop\Code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7129" y="2145220"/>
            <a:ext cx="1466379" cy="934226"/>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2" descr="School free icon"/>
          <p:cNvSpPr>
            <a:spLocks noChangeAspect="1" noChangeArrowheads="1"/>
          </p:cNvSpPr>
          <p:nvPr/>
        </p:nvSpPr>
        <p:spPr bwMode="auto">
          <a:xfrm>
            <a:off x="155575" y="-1020763"/>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2" name="AutoShape 4" descr="School free icon"/>
          <p:cNvSpPr>
            <a:spLocks noChangeAspect="1" noChangeArrowheads="1"/>
          </p:cNvSpPr>
          <p:nvPr/>
        </p:nvSpPr>
        <p:spPr bwMode="auto">
          <a:xfrm>
            <a:off x="307975" y="-868363"/>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30" name="Picture 6" descr="C:\Users\ALVARO\Desktop\schoo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1138" y="1523137"/>
            <a:ext cx="2217457" cy="22174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Idea</a:t>
            </a:r>
            <a:endParaRPr sz="4800" dirty="0"/>
          </a:p>
        </p:txBody>
      </p:sp>
      <p:sp>
        <p:nvSpPr>
          <p:cNvPr id="548" name="Shape 548"/>
          <p:cNvSpPr txBox="1">
            <a:spLocks noGrp="1"/>
          </p:cNvSpPr>
          <p:nvPr>
            <p:ph type="body" idx="1"/>
          </p:nvPr>
        </p:nvSpPr>
        <p:spPr>
          <a:xfrm>
            <a:off x="755576" y="1484784"/>
            <a:ext cx="6140400" cy="4814400"/>
          </a:xfrm>
          <a:prstGeom prst="rect">
            <a:avLst/>
          </a:prstGeom>
        </p:spPr>
        <p:txBody>
          <a:bodyPr spcFirstLastPara="1" wrap="square" lIns="91425" tIns="91425" rIns="91425" bIns="91425" anchor="t" anchorCtr="0">
            <a:noAutofit/>
          </a:bodyPr>
          <a:lstStyle/>
          <a:p>
            <a:pPr marL="0" lvl="0" indent="0" algn="just">
              <a:spcBef>
                <a:spcPts val="600"/>
              </a:spcBef>
              <a:spcAft>
                <a:spcPts val="0"/>
              </a:spcAft>
              <a:buNone/>
            </a:pPr>
            <a:endParaRPr lang="en" sz="3000" dirty="0"/>
          </a:p>
          <a:p>
            <a:pPr marL="0" lvl="0" indent="0">
              <a:spcBef>
                <a:spcPts val="600"/>
              </a:spcBef>
              <a:spcAft>
                <a:spcPts val="0"/>
              </a:spcAft>
              <a:buNone/>
            </a:pPr>
            <a:endParaRPr lang="es-ES" dirty="0"/>
          </a:p>
          <a:p>
            <a:pPr marL="0" lvl="0" indent="0">
              <a:spcBef>
                <a:spcPts val="600"/>
              </a:spcBef>
              <a:spcAft>
                <a:spcPts val="0"/>
              </a:spcAft>
              <a:buNone/>
            </a:pPr>
            <a:endParaRPr lang="es-ES"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9" name="Shape 625"/>
          <p:cNvSpPr txBox="1">
            <a:spLocks/>
          </p:cNvSpPr>
          <p:nvPr/>
        </p:nvSpPr>
        <p:spPr>
          <a:xfrm>
            <a:off x="5148064" y="2922660"/>
            <a:ext cx="1512168" cy="137272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21" name="Shape 768"/>
          <p:cNvSpPr/>
          <p:nvPr/>
        </p:nvSpPr>
        <p:spPr>
          <a:xfrm>
            <a:off x="451386" y="2708920"/>
            <a:ext cx="2032382" cy="1800200"/>
          </a:xfrm>
          <a:custGeom>
            <a:avLst/>
            <a:gdLst/>
            <a:ahLst/>
            <a:cxnLst/>
            <a:rect l="0" t="0" r="0" b="0"/>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
        <p:nvSpPr>
          <p:cNvPr id="22" name="Shape 625"/>
          <p:cNvSpPr txBox="1">
            <a:spLocks/>
          </p:cNvSpPr>
          <p:nvPr/>
        </p:nvSpPr>
        <p:spPr>
          <a:xfrm>
            <a:off x="2411760" y="3300000"/>
            <a:ext cx="1042756" cy="8459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8000" dirty="0"/>
              <a:t>+</a:t>
            </a:r>
          </a:p>
        </p:txBody>
      </p:sp>
      <p:sp>
        <p:nvSpPr>
          <p:cNvPr id="16"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7</a:t>
            </a:r>
          </a:p>
        </p:txBody>
      </p:sp>
      <p:sp>
        <p:nvSpPr>
          <p:cNvPr id="4" name="AutoShape 2" descr="[Fot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4" descr="[Fot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6" descr="blob:https://web.telegram.org/caa847b4-3789-4be3-86d4-8accf29d21b1"/>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3" name="Picture 10" descr="C:\Users\ALVARO\Desktop\Code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387" y="2961887"/>
            <a:ext cx="1466379" cy="93422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5856" y="2326396"/>
            <a:ext cx="2205208" cy="220520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1813" y="1606316"/>
            <a:ext cx="2205208" cy="220520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2487" y="3376724"/>
            <a:ext cx="1837312" cy="1837312"/>
          </a:xfrm>
          <a:prstGeom prst="rect">
            <a:avLst/>
          </a:prstGeom>
          <a:noFill/>
          <a:extLst>
            <a:ext uri="{909E8E84-426E-40DD-AFC4-6F175D3DCCD1}">
              <a14:hiddenFill xmlns:a14="http://schemas.microsoft.com/office/drawing/2010/main">
                <a:solidFill>
                  <a:srgbClr val="FFFFFF"/>
                </a:solidFill>
              </a14:hiddenFill>
            </a:ext>
          </a:extLst>
        </p:spPr>
      </p:pic>
      <p:sp>
        <p:nvSpPr>
          <p:cNvPr id="27" name="Shape 625"/>
          <p:cNvSpPr txBox="1">
            <a:spLocks/>
          </p:cNvSpPr>
          <p:nvPr/>
        </p:nvSpPr>
        <p:spPr>
          <a:xfrm>
            <a:off x="5904148" y="5085184"/>
            <a:ext cx="3195244"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sp>
        <p:nvSpPr>
          <p:cNvPr id="7" name="AutoShape 6" descr="[Foto]"/>
          <p:cNvSpPr>
            <a:spLocks noChangeAspect="1" noChangeArrowheads="1"/>
          </p:cNvSpPr>
          <p:nvPr/>
        </p:nvSpPr>
        <p:spPr bwMode="auto">
          <a:xfrm>
            <a:off x="155575" y="-1165225"/>
            <a:ext cx="2476500" cy="24288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36592977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1556068" y="868848"/>
            <a:ext cx="6048672" cy="3168352"/>
          </a:xfrm>
          <a:prstGeom prst="rect">
            <a:avLst/>
          </a:prstGeom>
        </p:spPr>
        <p:txBody>
          <a:bodyPr spcFirstLastPara="1" wrap="square" lIns="91425" tIns="91425" rIns="91425" bIns="91425" anchor="ctr" anchorCtr="0">
            <a:noAutofit/>
          </a:bodyPr>
          <a:lstStyle/>
          <a:p>
            <a:pPr marL="0" lvl="0" indent="0">
              <a:spcBef>
                <a:spcPts val="600"/>
              </a:spcBef>
              <a:spcAft>
                <a:spcPts val="0"/>
              </a:spcAft>
              <a:buNone/>
            </a:pPr>
            <a:r>
              <a:rPr lang="en" sz="6000" b="0" dirty="0">
                <a:latin typeface="Sniglet" charset="0"/>
              </a:rPr>
              <a:t>Learn Programming?</a:t>
            </a:r>
            <a:endParaRPr sz="6000" b="0" dirty="0">
              <a:latin typeface="Sniglet"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15</a:t>
            </a:r>
            <a:endParaRPr lang="es-ES" sz="4000" dirty="0"/>
          </a:p>
        </p:txBody>
      </p:sp>
      <p:pic>
        <p:nvPicPr>
          <p:cNvPr id="9" name="Picture 6" descr="http://www3.gobiernodecanarias.org/medusa/test/mediateca/ecoescuela/wp-content/uploads/sites/2/2013/11/14-Senal-de-prohibido-el-paso-700x7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3299137"/>
            <a:ext cx="2699584" cy="2699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8736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275856" y="3621021"/>
            <a:ext cx="5517624"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a:t>The Workgroup</a:t>
            </a:r>
            <a:endParaRPr sz="6000" dirty="0"/>
          </a:p>
        </p:txBody>
      </p:sp>
      <p:sp>
        <p:nvSpPr>
          <p:cNvPr id="4" name="Shape 758"/>
          <p:cNvSpPr/>
          <p:nvPr/>
        </p:nvSpPr>
        <p:spPr>
          <a:xfrm>
            <a:off x="1619672" y="2564904"/>
            <a:ext cx="1194797" cy="2620790"/>
          </a:xfrm>
          <a:custGeom>
            <a:avLst/>
            <a:gdLst/>
            <a:ahLst/>
            <a:cxnLst/>
            <a:rect l="0" t="0" r="0" b="0"/>
            <a:pathLst>
              <a:path w="8542" h="21073" extrusionOk="0">
                <a:moveTo>
                  <a:pt x="4478" y="487"/>
                </a:moveTo>
                <a:lnTo>
                  <a:pt x="4673" y="536"/>
                </a:lnTo>
                <a:lnTo>
                  <a:pt x="4600" y="584"/>
                </a:lnTo>
                <a:lnTo>
                  <a:pt x="4527" y="657"/>
                </a:lnTo>
                <a:lnTo>
                  <a:pt x="4527" y="730"/>
                </a:lnTo>
                <a:lnTo>
                  <a:pt x="4527" y="755"/>
                </a:lnTo>
                <a:lnTo>
                  <a:pt x="4697" y="755"/>
                </a:lnTo>
                <a:lnTo>
                  <a:pt x="4819" y="730"/>
                </a:lnTo>
                <a:lnTo>
                  <a:pt x="4892" y="682"/>
                </a:lnTo>
                <a:lnTo>
                  <a:pt x="4965" y="633"/>
                </a:lnTo>
                <a:lnTo>
                  <a:pt x="5038" y="682"/>
                </a:lnTo>
                <a:lnTo>
                  <a:pt x="4965" y="730"/>
                </a:lnTo>
                <a:lnTo>
                  <a:pt x="4916" y="779"/>
                </a:lnTo>
                <a:lnTo>
                  <a:pt x="4819" y="925"/>
                </a:lnTo>
                <a:lnTo>
                  <a:pt x="4819" y="949"/>
                </a:lnTo>
                <a:lnTo>
                  <a:pt x="4843" y="974"/>
                </a:lnTo>
                <a:lnTo>
                  <a:pt x="4867" y="998"/>
                </a:lnTo>
                <a:lnTo>
                  <a:pt x="4892" y="974"/>
                </a:lnTo>
                <a:lnTo>
                  <a:pt x="5038" y="876"/>
                </a:lnTo>
                <a:lnTo>
                  <a:pt x="5111" y="828"/>
                </a:lnTo>
                <a:lnTo>
                  <a:pt x="5208" y="803"/>
                </a:lnTo>
                <a:lnTo>
                  <a:pt x="5330" y="901"/>
                </a:lnTo>
                <a:lnTo>
                  <a:pt x="5451" y="1022"/>
                </a:lnTo>
                <a:lnTo>
                  <a:pt x="5281" y="1120"/>
                </a:lnTo>
                <a:lnTo>
                  <a:pt x="5208" y="1193"/>
                </a:lnTo>
                <a:lnTo>
                  <a:pt x="5111" y="1266"/>
                </a:lnTo>
                <a:lnTo>
                  <a:pt x="4965" y="1436"/>
                </a:lnTo>
                <a:lnTo>
                  <a:pt x="4965" y="1460"/>
                </a:lnTo>
                <a:lnTo>
                  <a:pt x="4965" y="1485"/>
                </a:lnTo>
                <a:lnTo>
                  <a:pt x="5013" y="1485"/>
                </a:lnTo>
                <a:lnTo>
                  <a:pt x="5111" y="1436"/>
                </a:lnTo>
                <a:lnTo>
                  <a:pt x="5208" y="1387"/>
                </a:lnTo>
                <a:lnTo>
                  <a:pt x="5403" y="1314"/>
                </a:lnTo>
                <a:lnTo>
                  <a:pt x="5573" y="1217"/>
                </a:lnTo>
                <a:lnTo>
                  <a:pt x="5695" y="1412"/>
                </a:lnTo>
                <a:lnTo>
                  <a:pt x="5768" y="1631"/>
                </a:lnTo>
                <a:lnTo>
                  <a:pt x="5719" y="1631"/>
                </a:lnTo>
                <a:lnTo>
                  <a:pt x="5597" y="1679"/>
                </a:lnTo>
                <a:lnTo>
                  <a:pt x="5451" y="1728"/>
                </a:lnTo>
                <a:lnTo>
                  <a:pt x="5184" y="1874"/>
                </a:lnTo>
                <a:lnTo>
                  <a:pt x="4989" y="1996"/>
                </a:lnTo>
                <a:lnTo>
                  <a:pt x="4892" y="2069"/>
                </a:lnTo>
                <a:lnTo>
                  <a:pt x="4819" y="2166"/>
                </a:lnTo>
                <a:lnTo>
                  <a:pt x="4819" y="2190"/>
                </a:lnTo>
                <a:lnTo>
                  <a:pt x="4843" y="2215"/>
                </a:lnTo>
                <a:lnTo>
                  <a:pt x="4940" y="2239"/>
                </a:lnTo>
                <a:lnTo>
                  <a:pt x="5038" y="2239"/>
                </a:lnTo>
                <a:lnTo>
                  <a:pt x="5232" y="2166"/>
                </a:lnTo>
                <a:lnTo>
                  <a:pt x="5524" y="2069"/>
                </a:lnTo>
                <a:lnTo>
                  <a:pt x="5816" y="1947"/>
                </a:lnTo>
                <a:lnTo>
                  <a:pt x="5841" y="1947"/>
                </a:lnTo>
                <a:lnTo>
                  <a:pt x="5841" y="1971"/>
                </a:lnTo>
                <a:lnTo>
                  <a:pt x="5841" y="2142"/>
                </a:lnTo>
                <a:lnTo>
                  <a:pt x="5816" y="2312"/>
                </a:lnTo>
                <a:lnTo>
                  <a:pt x="5743" y="2312"/>
                </a:lnTo>
                <a:lnTo>
                  <a:pt x="5622" y="2361"/>
                </a:lnTo>
                <a:lnTo>
                  <a:pt x="5476" y="2385"/>
                </a:lnTo>
                <a:lnTo>
                  <a:pt x="5208" y="2434"/>
                </a:lnTo>
                <a:lnTo>
                  <a:pt x="4916" y="2507"/>
                </a:lnTo>
                <a:lnTo>
                  <a:pt x="4794" y="2555"/>
                </a:lnTo>
                <a:lnTo>
                  <a:pt x="4648" y="2604"/>
                </a:lnTo>
                <a:lnTo>
                  <a:pt x="4648" y="2653"/>
                </a:lnTo>
                <a:lnTo>
                  <a:pt x="4673" y="2653"/>
                </a:lnTo>
                <a:lnTo>
                  <a:pt x="5208" y="2701"/>
                </a:lnTo>
                <a:lnTo>
                  <a:pt x="5476" y="2701"/>
                </a:lnTo>
                <a:lnTo>
                  <a:pt x="5719" y="2653"/>
                </a:lnTo>
                <a:lnTo>
                  <a:pt x="5646" y="2847"/>
                </a:lnTo>
                <a:lnTo>
                  <a:pt x="5524" y="3042"/>
                </a:lnTo>
                <a:lnTo>
                  <a:pt x="4697" y="3042"/>
                </a:lnTo>
                <a:lnTo>
                  <a:pt x="4624" y="3018"/>
                </a:lnTo>
                <a:lnTo>
                  <a:pt x="4575" y="2993"/>
                </a:lnTo>
                <a:lnTo>
                  <a:pt x="4551" y="2993"/>
                </a:lnTo>
                <a:lnTo>
                  <a:pt x="4551" y="3018"/>
                </a:lnTo>
                <a:lnTo>
                  <a:pt x="4600" y="3091"/>
                </a:lnTo>
                <a:lnTo>
                  <a:pt x="4673" y="3164"/>
                </a:lnTo>
                <a:lnTo>
                  <a:pt x="4746" y="3212"/>
                </a:lnTo>
                <a:lnTo>
                  <a:pt x="4843" y="3261"/>
                </a:lnTo>
                <a:lnTo>
                  <a:pt x="5086" y="3310"/>
                </a:lnTo>
                <a:lnTo>
                  <a:pt x="5330" y="3310"/>
                </a:lnTo>
                <a:lnTo>
                  <a:pt x="5159" y="3456"/>
                </a:lnTo>
                <a:lnTo>
                  <a:pt x="4989" y="3577"/>
                </a:lnTo>
                <a:lnTo>
                  <a:pt x="4892" y="3529"/>
                </a:lnTo>
                <a:lnTo>
                  <a:pt x="4746" y="3504"/>
                </a:lnTo>
                <a:lnTo>
                  <a:pt x="4259" y="3504"/>
                </a:lnTo>
                <a:lnTo>
                  <a:pt x="4235" y="3529"/>
                </a:lnTo>
                <a:lnTo>
                  <a:pt x="4210" y="3577"/>
                </a:lnTo>
                <a:lnTo>
                  <a:pt x="4210" y="3626"/>
                </a:lnTo>
                <a:lnTo>
                  <a:pt x="4235" y="3699"/>
                </a:lnTo>
                <a:lnTo>
                  <a:pt x="4283" y="3748"/>
                </a:lnTo>
                <a:lnTo>
                  <a:pt x="4429" y="3796"/>
                </a:lnTo>
                <a:lnTo>
                  <a:pt x="4283" y="3821"/>
                </a:lnTo>
                <a:lnTo>
                  <a:pt x="3967" y="3821"/>
                </a:lnTo>
                <a:lnTo>
                  <a:pt x="3821" y="3772"/>
                </a:lnTo>
                <a:lnTo>
                  <a:pt x="3675" y="3723"/>
                </a:lnTo>
                <a:lnTo>
                  <a:pt x="3529" y="3650"/>
                </a:lnTo>
                <a:lnTo>
                  <a:pt x="3407" y="3577"/>
                </a:lnTo>
                <a:lnTo>
                  <a:pt x="3310" y="3456"/>
                </a:lnTo>
                <a:lnTo>
                  <a:pt x="3213" y="3358"/>
                </a:lnTo>
                <a:lnTo>
                  <a:pt x="3115" y="3237"/>
                </a:lnTo>
                <a:lnTo>
                  <a:pt x="2969" y="2945"/>
                </a:lnTo>
                <a:lnTo>
                  <a:pt x="2848" y="2653"/>
                </a:lnTo>
                <a:lnTo>
                  <a:pt x="2775" y="2361"/>
                </a:lnTo>
                <a:lnTo>
                  <a:pt x="2750" y="2069"/>
                </a:lnTo>
                <a:lnTo>
                  <a:pt x="2750" y="1898"/>
                </a:lnTo>
                <a:lnTo>
                  <a:pt x="2775" y="1728"/>
                </a:lnTo>
                <a:lnTo>
                  <a:pt x="2823" y="1558"/>
                </a:lnTo>
                <a:lnTo>
                  <a:pt x="2896" y="1412"/>
                </a:lnTo>
                <a:lnTo>
                  <a:pt x="3067" y="1120"/>
                </a:lnTo>
                <a:lnTo>
                  <a:pt x="3261" y="852"/>
                </a:lnTo>
                <a:lnTo>
                  <a:pt x="3359" y="755"/>
                </a:lnTo>
                <a:lnTo>
                  <a:pt x="3480" y="682"/>
                </a:lnTo>
                <a:lnTo>
                  <a:pt x="3699" y="560"/>
                </a:lnTo>
                <a:lnTo>
                  <a:pt x="3772" y="584"/>
                </a:lnTo>
                <a:lnTo>
                  <a:pt x="3845" y="560"/>
                </a:lnTo>
                <a:lnTo>
                  <a:pt x="4064" y="511"/>
                </a:lnTo>
                <a:lnTo>
                  <a:pt x="4259" y="487"/>
                </a:lnTo>
                <a:close/>
                <a:moveTo>
                  <a:pt x="4600" y="4818"/>
                </a:moveTo>
                <a:lnTo>
                  <a:pt x="4940" y="4842"/>
                </a:lnTo>
                <a:lnTo>
                  <a:pt x="4746" y="4915"/>
                </a:lnTo>
                <a:lnTo>
                  <a:pt x="4600" y="5037"/>
                </a:lnTo>
                <a:lnTo>
                  <a:pt x="4600" y="5061"/>
                </a:lnTo>
                <a:lnTo>
                  <a:pt x="4600" y="5086"/>
                </a:lnTo>
                <a:lnTo>
                  <a:pt x="4624" y="5110"/>
                </a:lnTo>
                <a:lnTo>
                  <a:pt x="4648" y="5134"/>
                </a:lnTo>
                <a:lnTo>
                  <a:pt x="4770" y="5110"/>
                </a:lnTo>
                <a:lnTo>
                  <a:pt x="4867" y="5086"/>
                </a:lnTo>
                <a:lnTo>
                  <a:pt x="5086" y="5013"/>
                </a:lnTo>
                <a:lnTo>
                  <a:pt x="5305" y="4964"/>
                </a:lnTo>
                <a:lnTo>
                  <a:pt x="5403" y="4940"/>
                </a:lnTo>
                <a:lnTo>
                  <a:pt x="5500" y="4915"/>
                </a:lnTo>
                <a:lnTo>
                  <a:pt x="5573" y="4940"/>
                </a:lnTo>
                <a:lnTo>
                  <a:pt x="5719" y="4964"/>
                </a:lnTo>
                <a:lnTo>
                  <a:pt x="5695" y="4988"/>
                </a:lnTo>
                <a:lnTo>
                  <a:pt x="5427" y="5086"/>
                </a:lnTo>
                <a:lnTo>
                  <a:pt x="5281" y="5159"/>
                </a:lnTo>
                <a:lnTo>
                  <a:pt x="5232" y="5207"/>
                </a:lnTo>
                <a:lnTo>
                  <a:pt x="5184" y="5256"/>
                </a:lnTo>
                <a:lnTo>
                  <a:pt x="5208" y="5280"/>
                </a:lnTo>
                <a:lnTo>
                  <a:pt x="5281" y="5329"/>
                </a:lnTo>
                <a:lnTo>
                  <a:pt x="5403" y="5353"/>
                </a:lnTo>
                <a:lnTo>
                  <a:pt x="5524" y="5353"/>
                </a:lnTo>
                <a:lnTo>
                  <a:pt x="5622" y="5329"/>
                </a:lnTo>
                <a:lnTo>
                  <a:pt x="5938" y="5256"/>
                </a:lnTo>
                <a:lnTo>
                  <a:pt x="6254" y="5183"/>
                </a:lnTo>
                <a:lnTo>
                  <a:pt x="6425" y="5305"/>
                </a:lnTo>
                <a:lnTo>
                  <a:pt x="6254" y="5329"/>
                </a:lnTo>
                <a:lnTo>
                  <a:pt x="6035" y="5378"/>
                </a:lnTo>
                <a:lnTo>
                  <a:pt x="5841" y="5451"/>
                </a:lnTo>
                <a:lnTo>
                  <a:pt x="5743" y="5475"/>
                </a:lnTo>
                <a:lnTo>
                  <a:pt x="5670" y="5548"/>
                </a:lnTo>
                <a:lnTo>
                  <a:pt x="5573" y="5597"/>
                </a:lnTo>
                <a:lnTo>
                  <a:pt x="5500" y="5645"/>
                </a:lnTo>
                <a:lnTo>
                  <a:pt x="5476" y="5670"/>
                </a:lnTo>
                <a:lnTo>
                  <a:pt x="5500" y="5694"/>
                </a:lnTo>
                <a:lnTo>
                  <a:pt x="5573" y="5694"/>
                </a:lnTo>
                <a:lnTo>
                  <a:pt x="5622" y="5718"/>
                </a:lnTo>
                <a:lnTo>
                  <a:pt x="5670" y="5718"/>
                </a:lnTo>
                <a:lnTo>
                  <a:pt x="5743" y="5743"/>
                </a:lnTo>
                <a:lnTo>
                  <a:pt x="5889" y="5718"/>
                </a:lnTo>
                <a:lnTo>
                  <a:pt x="6035" y="5694"/>
                </a:lnTo>
                <a:lnTo>
                  <a:pt x="6230" y="5645"/>
                </a:lnTo>
                <a:lnTo>
                  <a:pt x="6400" y="5621"/>
                </a:lnTo>
                <a:lnTo>
                  <a:pt x="6571" y="5621"/>
                </a:lnTo>
                <a:lnTo>
                  <a:pt x="6668" y="5645"/>
                </a:lnTo>
                <a:lnTo>
                  <a:pt x="6741" y="5670"/>
                </a:lnTo>
                <a:lnTo>
                  <a:pt x="6668" y="5694"/>
                </a:lnTo>
                <a:lnTo>
                  <a:pt x="6498" y="5718"/>
                </a:lnTo>
                <a:lnTo>
                  <a:pt x="6352" y="5767"/>
                </a:lnTo>
                <a:lnTo>
                  <a:pt x="6206" y="5840"/>
                </a:lnTo>
                <a:lnTo>
                  <a:pt x="6133" y="5913"/>
                </a:lnTo>
                <a:lnTo>
                  <a:pt x="6108" y="5962"/>
                </a:lnTo>
                <a:lnTo>
                  <a:pt x="6084" y="6010"/>
                </a:lnTo>
                <a:lnTo>
                  <a:pt x="6108" y="6059"/>
                </a:lnTo>
                <a:lnTo>
                  <a:pt x="6133" y="6083"/>
                </a:lnTo>
                <a:lnTo>
                  <a:pt x="6181" y="6108"/>
                </a:lnTo>
                <a:lnTo>
                  <a:pt x="6279" y="6108"/>
                </a:lnTo>
                <a:lnTo>
                  <a:pt x="6400" y="6083"/>
                </a:lnTo>
                <a:lnTo>
                  <a:pt x="6619" y="6010"/>
                </a:lnTo>
                <a:lnTo>
                  <a:pt x="7130" y="6010"/>
                </a:lnTo>
                <a:lnTo>
                  <a:pt x="7203" y="6108"/>
                </a:lnTo>
                <a:lnTo>
                  <a:pt x="7276" y="6229"/>
                </a:lnTo>
                <a:lnTo>
                  <a:pt x="7106" y="6278"/>
                </a:lnTo>
                <a:lnTo>
                  <a:pt x="6936" y="6351"/>
                </a:lnTo>
                <a:lnTo>
                  <a:pt x="6790" y="6473"/>
                </a:lnTo>
                <a:lnTo>
                  <a:pt x="6668" y="6594"/>
                </a:lnTo>
                <a:lnTo>
                  <a:pt x="6668" y="6619"/>
                </a:lnTo>
                <a:lnTo>
                  <a:pt x="6887" y="6619"/>
                </a:lnTo>
                <a:lnTo>
                  <a:pt x="7082" y="6594"/>
                </a:lnTo>
                <a:lnTo>
                  <a:pt x="7471" y="6570"/>
                </a:lnTo>
                <a:lnTo>
                  <a:pt x="7544" y="6765"/>
                </a:lnTo>
                <a:lnTo>
                  <a:pt x="7130" y="6862"/>
                </a:lnTo>
                <a:lnTo>
                  <a:pt x="6984" y="6935"/>
                </a:lnTo>
                <a:lnTo>
                  <a:pt x="6936" y="6959"/>
                </a:lnTo>
                <a:lnTo>
                  <a:pt x="6911" y="6984"/>
                </a:lnTo>
                <a:lnTo>
                  <a:pt x="6960" y="7057"/>
                </a:lnTo>
                <a:lnTo>
                  <a:pt x="7033" y="7081"/>
                </a:lnTo>
                <a:lnTo>
                  <a:pt x="7106" y="7105"/>
                </a:lnTo>
                <a:lnTo>
                  <a:pt x="7203" y="7105"/>
                </a:lnTo>
                <a:lnTo>
                  <a:pt x="7422" y="7081"/>
                </a:lnTo>
                <a:lnTo>
                  <a:pt x="7641" y="7032"/>
                </a:lnTo>
                <a:lnTo>
                  <a:pt x="7714" y="7227"/>
                </a:lnTo>
                <a:lnTo>
                  <a:pt x="7544" y="7276"/>
                </a:lnTo>
                <a:lnTo>
                  <a:pt x="7349" y="7349"/>
                </a:lnTo>
                <a:lnTo>
                  <a:pt x="7203" y="7422"/>
                </a:lnTo>
                <a:lnTo>
                  <a:pt x="7155" y="7470"/>
                </a:lnTo>
                <a:lnTo>
                  <a:pt x="7106" y="7543"/>
                </a:lnTo>
                <a:lnTo>
                  <a:pt x="7106" y="7568"/>
                </a:lnTo>
                <a:lnTo>
                  <a:pt x="7106" y="7592"/>
                </a:lnTo>
                <a:lnTo>
                  <a:pt x="7130" y="7616"/>
                </a:lnTo>
                <a:lnTo>
                  <a:pt x="7155" y="7616"/>
                </a:lnTo>
                <a:lnTo>
                  <a:pt x="7228" y="7568"/>
                </a:lnTo>
                <a:lnTo>
                  <a:pt x="7325" y="7543"/>
                </a:lnTo>
                <a:lnTo>
                  <a:pt x="7495" y="7519"/>
                </a:lnTo>
                <a:lnTo>
                  <a:pt x="7763" y="7470"/>
                </a:lnTo>
                <a:lnTo>
                  <a:pt x="7836" y="7762"/>
                </a:lnTo>
                <a:lnTo>
                  <a:pt x="7812" y="7787"/>
                </a:lnTo>
                <a:lnTo>
                  <a:pt x="7568" y="7811"/>
                </a:lnTo>
                <a:lnTo>
                  <a:pt x="7349" y="7884"/>
                </a:lnTo>
                <a:lnTo>
                  <a:pt x="7301" y="7933"/>
                </a:lnTo>
                <a:lnTo>
                  <a:pt x="7301" y="7981"/>
                </a:lnTo>
                <a:lnTo>
                  <a:pt x="7301" y="8030"/>
                </a:lnTo>
                <a:lnTo>
                  <a:pt x="7349" y="8054"/>
                </a:lnTo>
                <a:lnTo>
                  <a:pt x="7447" y="8079"/>
                </a:lnTo>
                <a:lnTo>
                  <a:pt x="7568" y="8079"/>
                </a:lnTo>
                <a:lnTo>
                  <a:pt x="7763" y="8054"/>
                </a:lnTo>
                <a:lnTo>
                  <a:pt x="7885" y="8030"/>
                </a:lnTo>
                <a:lnTo>
                  <a:pt x="7933" y="8273"/>
                </a:lnTo>
                <a:lnTo>
                  <a:pt x="7690" y="8346"/>
                </a:lnTo>
                <a:lnTo>
                  <a:pt x="7593" y="8395"/>
                </a:lnTo>
                <a:lnTo>
                  <a:pt x="7495" y="8468"/>
                </a:lnTo>
                <a:lnTo>
                  <a:pt x="7495" y="8492"/>
                </a:lnTo>
                <a:lnTo>
                  <a:pt x="7739" y="8541"/>
                </a:lnTo>
                <a:lnTo>
                  <a:pt x="7958" y="8541"/>
                </a:lnTo>
                <a:lnTo>
                  <a:pt x="7982" y="8809"/>
                </a:lnTo>
                <a:lnTo>
                  <a:pt x="7860" y="8833"/>
                </a:lnTo>
                <a:lnTo>
                  <a:pt x="7739" y="8857"/>
                </a:lnTo>
                <a:lnTo>
                  <a:pt x="7641" y="8930"/>
                </a:lnTo>
                <a:lnTo>
                  <a:pt x="7568" y="9003"/>
                </a:lnTo>
                <a:lnTo>
                  <a:pt x="7544" y="9052"/>
                </a:lnTo>
                <a:lnTo>
                  <a:pt x="7568" y="9101"/>
                </a:lnTo>
                <a:lnTo>
                  <a:pt x="7690" y="9125"/>
                </a:lnTo>
                <a:lnTo>
                  <a:pt x="7787" y="9125"/>
                </a:lnTo>
                <a:lnTo>
                  <a:pt x="8006" y="9101"/>
                </a:lnTo>
                <a:lnTo>
                  <a:pt x="8006" y="9320"/>
                </a:lnTo>
                <a:lnTo>
                  <a:pt x="7933" y="9344"/>
                </a:lnTo>
                <a:lnTo>
                  <a:pt x="7860" y="9368"/>
                </a:lnTo>
                <a:lnTo>
                  <a:pt x="7787" y="9417"/>
                </a:lnTo>
                <a:lnTo>
                  <a:pt x="7666" y="9490"/>
                </a:lnTo>
                <a:lnTo>
                  <a:pt x="7641" y="9539"/>
                </a:lnTo>
                <a:lnTo>
                  <a:pt x="7666" y="9563"/>
                </a:lnTo>
                <a:lnTo>
                  <a:pt x="7787" y="9587"/>
                </a:lnTo>
                <a:lnTo>
                  <a:pt x="7933" y="9612"/>
                </a:lnTo>
                <a:lnTo>
                  <a:pt x="8031" y="9612"/>
                </a:lnTo>
                <a:lnTo>
                  <a:pt x="8031" y="9855"/>
                </a:lnTo>
                <a:lnTo>
                  <a:pt x="7909" y="9879"/>
                </a:lnTo>
                <a:lnTo>
                  <a:pt x="7787" y="9928"/>
                </a:lnTo>
                <a:lnTo>
                  <a:pt x="7690" y="10001"/>
                </a:lnTo>
                <a:lnTo>
                  <a:pt x="7666" y="10025"/>
                </a:lnTo>
                <a:lnTo>
                  <a:pt x="7666" y="10050"/>
                </a:lnTo>
                <a:lnTo>
                  <a:pt x="7714" y="10098"/>
                </a:lnTo>
                <a:lnTo>
                  <a:pt x="8031" y="10098"/>
                </a:lnTo>
                <a:lnTo>
                  <a:pt x="8006" y="10415"/>
                </a:lnTo>
                <a:lnTo>
                  <a:pt x="7885" y="10439"/>
                </a:lnTo>
                <a:lnTo>
                  <a:pt x="7739" y="10488"/>
                </a:lnTo>
                <a:lnTo>
                  <a:pt x="7714" y="10512"/>
                </a:lnTo>
                <a:lnTo>
                  <a:pt x="7714" y="10536"/>
                </a:lnTo>
                <a:lnTo>
                  <a:pt x="7739" y="10585"/>
                </a:lnTo>
                <a:lnTo>
                  <a:pt x="7763" y="10609"/>
                </a:lnTo>
                <a:lnTo>
                  <a:pt x="7885" y="10634"/>
                </a:lnTo>
                <a:lnTo>
                  <a:pt x="7982" y="10634"/>
                </a:lnTo>
                <a:lnTo>
                  <a:pt x="7958" y="10901"/>
                </a:lnTo>
                <a:lnTo>
                  <a:pt x="7909" y="10926"/>
                </a:lnTo>
                <a:lnTo>
                  <a:pt x="7860" y="10926"/>
                </a:lnTo>
                <a:lnTo>
                  <a:pt x="7812" y="10950"/>
                </a:lnTo>
                <a:lnTo>
                  <a:pt x="7787" y="10950"/>
                </a:lnTo>
                <a:lnTo>
                  <a:pt x="7787" y="10999"/>
                </a:lnTo>
                <a:lnTo>
                  <a:pt x="7860" y="11047"/>
                </a:lnTo>
                <a:lnTo>
                  <a:pt x="7933" y="11072"/>
                </a:lnTo>
                <a:lnTo>
                  <a:pt x="7958" y="11145"/>
                </a:lnTo>
                <a:lnTo>
                  <a:pt x="7982" y="11193"/>
                </a:lnTo>
                <a:lnTo>
                  <a:pt x="8079" y="11266"/>
                </a:lnTo>
                <a:lnTo>
                  <a:pt x="8055" y="11437"/>
                </a:lnTo>
                <a:lnTo>
                  <a:pt x="8006" y="11583"/>
                </a:lnTo>
                <a:lnTo>
                  <a:pt x="7933" y="11729"/>
                </a:lnTo>
                <a:lnTo>
                  <a:pt x="7812" y="11826"/>
                </a:lnTo>
                <a:lnTo>
                  <a:pt x="7690" y="11899"/>
                </a:lnTo>
                <a:lnTo>
                  <a:pt x="7520" y="11899"/>
                </a:lnTo>
                <a:lnTo>
                  <a:pt x="7447" y="11850"/>
                </a:lnTo>
                <a:lnTo>
                  <a:pt x="7398" y="11802"/>
                </a:lnTo>
                <a:lnTo>
                  <a:pt x="7325" y="11729"/>
                </a:lnTo>
                <a:lnTo>
                  <a:pt x="7301" y="11656"/>
                </a:lnTo>
                <a:lnTo>
                  <a:pt x="7276" y="11583"/>
                </a:lnTo>
                <a:lnTo>
                  <a:pt x="7276" y="11388"/>
                </a:lnTo>
                <a:lnTo>
                  <a:pt x="7301" y="11242"/>
                </a:lnTo>
                <a:lnTo>
                  <a:pt x="7398" y="11096"/>
                </a:lnTo>
                <a:lnTo>
                  <a:pt x="7422" y="11023"/>
                </a:lnTo>
                <a:lnTo>
                  <a:pt x="7447" y="10974"/>
                </a:lnTo>
                <a:lnTo>
                  <a:pt x="7447" y="10828"/>
                </a:lnTo>
                <a:lnTo>
                  <a:pt x="7374" y="10561"/>
                </a:lnTo>
                <a:lnTo>
                  <a:pt x="7301" y="10074"/>
                </a:lnTo>
                <a:lnTo>
                  <a:pt x="7252" y="9612"/>
                </a:lnTo>
                <a:lnTo>
                  <a:pt x="7179" y="9125"/>
                </a:lnTo>
                <a:lnTo>
                  <a:pt x="7106" y="8906"/>
                </a:lnTo>
                <a:lnTo>
                  <a:pt x="7033" y="8663"/>
                </a:lnTo>
                <a:lnTo>
                  <a:pt x="6765" y="7957"/>
                </a:lnTo>
                <a:lnTo>
                  <a:pt x="6449" y="7276"/>
                </a:lnTo>
                <a:lnTo>
                  <a:pt x="6400" y="7203"/>
                </a:lnTo>
                <a:lnTo>
                  <a:pt x="6352" y="7105"/>
                </a:lnTo>
                <a:lnTo>
                  <a:pt x="6327" y="7057"/>
                </a:lnTo>
                <a:lnTo>
                  <a:pt x="6206" y="7057"/>
                </a:lnTo>
                <a:lnTo>
                  <a:pt x="6157" y="7081"/>
                </a:lnTo>
                <a:lnTo>
                  <a:pt x="6133" y="7105"/>
                </a:lnTo>
                <a:lnTo>
                  <a:pt x="6133" y="7154"/>
                </a:lnTo>
                <a:lnTo>
                  <a:pt x="6133" y="7227"/>
                </a:lnTo>
                <a:lnTo>
                  <a:pt x="5987" y="7227"/>
                </a:lnTo>
                <a:lnTo>
                  <a:pt x="5816" y="7251"/>
                </a:lnTo>
                <a:lnTo>
                  <a:pt x="5743" y="7276"/>
                </a:lnTo>
                <a:lnTo>
                  <a:pt x="5670" y="7300"/>
                </a:lnTo>
                <a:lnTo>
                  <a:pt x="5646" y="7349"/>
                </a:lnTo>
                <a:lnTo>
                  <a:pt x="5646" y="7397"/>
                </a:lnTo>
                <a:lnTo>
                  <a:pt x="5670" y="7422"/>
                </a:lnTo>
                <a:lnTo>
                  <a:pt x="5695" y="7470"/>
                </a:lnTo>
                <a:lnTo>
                  <a:pt x="5743" y="7495"/>
                </a:lnTo>
                <a:lnTo>
                  <a:pt x="5816" y="7519"/>
                </a:lnTo>
                <a:lnTo>
                  <a:pt x="6133" y="7519"/>
                </a:lnTo>
                <a:lnTo>
                  <a:pt x="6133" y="7714"/>
                </a:lnTo>
                <a:lnTo>
                  <a:pt x="6084" y="7714"/>
                </a:lnTo>
                <a:lnTo>
                  <a:pt x="5768" y="7738"/>
                </a:lnTo>
                <a:lnTo>
                  <a:pt x="5597" y="7787"/>
                </a:lnTo>
                <a:lnTo>
                  <a:pt x="5451" y="7860"/>
                </a:lnTo>
                <a:lnTo>
                  <a:pt x="5427" y="7884"/>
                </a:lnTo>
                <a:lnTo>
                  <a:pt x="5451" y="7933"/>
                </a:lnTo>
                <a:lnTo>
                  <a:pt x="5573" y="7981"/>
                </a:lnTo>
                <a:lnTo>
                  <a:pt x="5719" y="8006"/>
                </a:lnTo>
                <a:lnTo>
                  <a:pt x="6157" y="8006"/>
                </a:lnTo>
                <a:lnTo>
                  <a:pt x="6157" y="8298"/>
                </a:lnTo>
                <a:lnTo>
                  <a:pt x="5962" y="8298"/>
                </a:lnTo>
                <a:lnTo>
                  <a:pt x="5792" y="8322"/>
                </a:lnTo>
                <a:lnTo>
                  <a:pt x="5646" y="8322"/>
                </a:lnTo>
                <a:lnTo>
                  <a:pt x="5500" y="8371"/>
                </a:lnTo>
                <a:lnTo>
                  <a:pt x="5354" y="8444"/>
                </a:lnTo>
                <a:lnTo>
                  <a:pt x="5232" y="8541"/>
                </a:lnTo>
                <a:lnTo>
                  <a:pt x="5232" y="8565"/>
                </a:lnTo>
                <a:lnTo>
                  <a:pt x="5232" y="8590"/>
                </a:lnTo>
                <a:lnTo>
                  <a:pt x="5378" y="8638"/>
                </a:lnTo>
                <a:lnTo>
                  <a:pt x="5524" y="8663"/>
                </a:lnTo>
                <a:lnTo>
                  <a:pt x="5987" y="8663"/>
                </a:lnTo>
                <a:lnTo>
                  <a:pt x="6157" y="8638"/>
                </a:lnTo>
                <a:lnTo>
                  <a:pt x="6157" y="8784"/>
                </a:lnTo>
                <a:lnTo>
                  <a:pt x="6084" y="8760"/>
                </a:lnTo>
                <a:lnTo>
                  <a:pt x="5987" y="8784"/>
                </a:lnTo>
                <a:lnTo>
                  <a:pt x="5816" y="8809"/>
                </a:lnTo>
                <a:lnTo>
                  <a:pt x="5549" y="8833"/>
                </a:lnTo>
                <a:lnTo>
                  <a:pt x="5403" y="8857"/>
                </a:lnTo>
                <a:lnTo>
                  <a:pt x="5281" y="8906"/>
                </a:lnTo>
                <a:lnTo>
                  <a:pt x="5257" y="8930"/>
                </a:lnTo>
                <a:lnTo>
                  <a:pt x="5281" y="8955"/>
                </a:lnTo>
                <a:lnTo>
                  <a:pt x="5403" y="9028"/>
                </a:lnTo>
                <a:lnTo>
                  <a:pt x="5549" y="9052"/>
                </a:lnTo>
                <a:lnTo>
                  <a:pt x="5670" y="9076"/>
                </a:lnTo>
                <a:lnTo>
                  <a:pt x="5816" y="9101"/>
                </a:lnTo>
                <a:lnTo>
                  <a:pt x="5987" y="9101"/>
                </a:lnTo>
                <a:lnTo>
                  <a:pt x="6084" y="9076"/>
                </a:lnTo>
                <a:lnTo>
                  <a:pt x="6181" y="9076"/>
                </a:lnTo>
                <a:lnTo>
                  <a:pt x="6181" y="9320"/>
                </a:lnTo>
                <a:lnTo>
                  <a:pt x="5962" y="9295"/>
                </a:lnTo>
                <a:lnTo>
                  <a:pt x="5743" y="9320"/>
                </a:lnTo>
                <a:lnTo>
                  <a:pt x="5500" y="9344"/>
                </a:lnTo>
                <a:lnTo>
                  <a:pt x="5378" y="9393"/>
                </a:lnTo>
                <a:lnTo>
                  <a:pt x="5281" y="9441"/>
                </a:lnTo>
                <a:lnTo>
                  <a:pt x="5257" y="9466"/>
                </a:lnTo>
                <a:lnTo>
                  <a:pt x="5257" y="9514"/>
                </a:lnTo>
                <a:lnTo>
                  <a:pt x="5305" y="9563"/>
                </a:lnTo>
                <a:lnTo>
                  <a:pt x="5378" y="9587"/>
                </a:lnTo>
                <a:lnTo>
                  <a:pt x="5476" y="9612"/>
                </a:lnTo>
                <a:lnTo>
                  <a:pt x="5914" y="9612"/>
                </a:lnTo>
                <a:lnTo>
                  <a:pt x="6181" y="9636"/>
                </a:lnTo>
                <a:lnTo>
                  <a:pt x="6157" y="9855"/>
                </a:lnTo>
                <a:lnTo>
                  <a:pt x="6060" y="9855"/>
                </a:lnTo>
                <a:lnTo>
                  <a:pt x="5670" y="9928"/>
                </a:lnTo>
                <a:lnTo>
                  <a:pt x="5500" y="9952"/>
                </a:lnTo>
                <a:lnTo>
                  <a:pt x="5427" y="10001"/>
                </a:lnTo>
                <a:lnTo>
                  <a:pt x="5403" y="10001"/>
                </a:lnTo>
                <a:lnTo>
                  <a:pt x="5378" y="10025"/>
                </a:lnTo>
                <a:lnTo>
                  <a:pt x="5378" y="10098"/>
                </a:lnTo>
                <a:lnTo>
                  <a:pt x="5403" y="10147"/>
                </a:lnTo>
                <a:lnTo>
                  <a:pt x="5451" y="10171"/>
                </a:lnTo>
                <a:lnTo>
                  <a:pt x="5500" y="10196"/>
                </a:lnTo>
                <a:lnTo>
                  <a:pt x="5622" y="10220"/>
                </a:lnTo>
                <a:lnTo>
                  <a:pt x="5743" y="10220"/>
                </a:lnTo>
                <a:lnTo>
                  <a:pt x="5938" y="10196"/>
                </a:lnTo>
                <a:lnTo>
                  <a:pt x="6133" y="10171"/>
                </a:lnTo>
                <a:lnTo>
                  <a:pt x="6157" y="10147"/>
                </a:lnTo>
                <a:lnTo>
                  <a:pt x="6157" y="10366"/>
                </a:lnTo>
                <a:lnTo>
                  <a:pt x="6011" y="10390"/>
                </a:lnTo>
                <a:lnTo>
                  <a:pt x="5889" y="10415"/>
                </a:lnTo>
                <a:lnTo>
                  <a:pt x="5573" y="10512"/>
                </a:lnTo>
                <a:lnTo>
                  <a:pt x="5403" y="10585"/>
                </a:lnTo>
                <a:lnTo>
                  <a:pt x="5354" y="10634"/>
                </a:lnTo>
                <a:lnTo>
                  <a:pt x="5354" y="10658"/>
                </a:lnTo>
                <a:lnTo>
                  <a:pt x="5403" y="10707"/>
                </a:lnTo>
                <a:lnTo>
                  <a:pt x="5451" y="10731"/>
                </a:lnTo>
                <a:lnTo>
                  <a:pt x="5573" y="10755"/>
                </a:lnTo>
                <a:lnTo>
                  <a:pt x="5841" y="10731"/>
                </a:lnTo>
                <a:lnTo>
                  <a:pt x="6157" y="10682"/>
                </a:lnTo>
                <a:lnTo>
                  <a:pt x="6157" y="10999"/>
                </a:lnTo>
                <a:lnTo>
                  <a:pt x="6133" y="10999"/>
                </a:lnTo>
                <a:lnTo>
                  <a:pt x="5938" y="11023"/>
                </a:lnTo>
                <a:lnTo>
                  <a:pt x="5743" y="11047"/>
                </a:lnTo>
                <a:lnTo>
                  <a:pt x="5549" y="11120"/>
                </a:lnTo>
                <a:lnTo>
                  <a:pt x="5378" y="11193"/>
                </a:lnTo>
                <a:lnTo>
                  <a:pt x="5354" y="11218"/>
                </a:lnTo>
                <a:lnTo>
                  <a:pt x="5354" y="11242"/>
                </a:lnTo>
                <a:lnTo>
                  <a:pt x="5354" y="11266"/>
                </a:lnTo>
                <a:lnTo>
                  <a:pt x="5378" y="11291"/>
                </a:lnTo>
                <a:lnTo>
                  <a:pt x="5573" y="11315"/>
                </a:lnTo>
                <a:lnTo>
                  <a:pt x="5768" y="11315"/>
                </a:lnTo>
                <a:lnTo>
                  <a:pt x="6133" y="11291"/>
                </a:lnTo>
                <a:lnTo>
                  <a:pt x="6157" y="11266"/>
                </a:lnTo>
                <a:lnTo>
                  <a:pt x="6157" y="11558"/>
                </a:lnTo>
                <a:lnTo>
                  <a:pt x="6011" y="11558"/>
                </a:lnTo>
                <a:lnTo>
                  <a:pt x="5841" y="11607"/>
                </a:lnTo>
                <a:lnTo>
                  <a:pt x="5573" y="11656"/>
                </a:lnTo>
                <a:lnTo>
                  <a:pt x="5330" y="11753"/>
                </a:lnTo>
                <a:lnTo>
                  <a:pt x="5305" y="11777"/>
                </a:lnTo>
                <a:lnTo>
                  <a:pt x="5305" y="11826"/>
                </a:lnTo>
                <a:lnTo>
                  <a:pt x="5330" y="11850"/>
                </a:lnTo>
                <a:lnTo>
                  <a:pt x="5378" y="11850"/>
                </a:lnTo>
                <a:lnTo>
                  <a:pt x="5622" y="11875"/>
                </a:lnTo>
                <a:lnTo>
                  <a:pt x="5865" y="11850"/>
                </a:lnTo>
                <a:lnTo>
                  <a:pt x="6011" y="11850"/>
                </a:lnTo>
                <a:lnTo>
                  <a:pt x="6084" y="11826"/>
                </a:lnTo>
                <a:lnTo>
                  <a:pt x="6157" y="11802"/>
                </a:lnTo>
                <a:lnTo>
                  <a:pt x="6157" y="12020"/>
                </a:lnTo>
                <a:lnTo>
                  <a:pt x="5962" y="12020"/>
                </a:lnTo>
                <a:lnTo>
                  <a:pt x="5743" y="12045"/>
                </a:lnTo>
                <a:lnTo>
                  <a:pt x="5549" y="12118"/>
                </a:lnTo>
                <a:lnTo>
                  <a:pt x="5476" y="12142"/>
                </a:lnTo>
                <a:lnTo>
                  <a:pt x="5378" y="12191"/>
                </a:lnTo>
                <a:lnTo>
                  <a:pt x="5378" y="12239"/>
                </a:lnTo>
                <a:lnTo>
                  <a:pt x="5378" y="12264"/>
                </a:lnTo>
                <a:lnTo>
                  <a:pt x="5476" y="12312"/>
                </a:lnTo>
                <a:lnTo>
                  <a:pt x="5549" y="12337"/>
                </a:lnTo>
                <a:lnTo>
                  <a:pt x="5743" y="12385"/>
                </a:lnTo>
                <a:lnTo>
                  <a:pt x="5962" y="12361"/>
                </a:lnTo>
                <a:lnTo>
                  <a:pt x="6157" y="12361"/>
                </a:lnTo>
                <a:lnTo>
                  <a:pt x="6157" y="12458"/>
                </a:lnTo>
                <a:lnTo>
                  <a:pt x="6157" y="12483"/>
                </a:lnTo>
                <a:lnTo>
                  <a:pt x="6011" y="12531"/>
                </a:lnTo>
                <a:lnTo>
                  <a:pt x="5889" y="12580"/>
                </a:lnTo>
                <a:lnTo>
                  <a:pt x="5622" y="12653"/>
                </a:lnTo>
                <a:lnTo>
                  <a:pt x="5500" y="12702"/>
                </a:lnTo>
                <a:lnTo>
                  <a:pt x="5403" y="12750"/>
                </a:lnTo>
                <a:lnTo>
                  <a:pt x="5378" y="12799"/>
                </a:lnTo>
                <a:lnTo>
                  <a:pt x="5378" y="12823"/>
                </a:lnTo>
                <a:lnTo>
                  <a:pt x="5403" y="12848"/>
                </a:lnTo>
                <a:lnTo>
                  <a:pt x="5500" y="12872"/>
                </a:lnTo>
                <a:lnTo>
                  <a:pt x="5622" y="12896"/>
                </a:lnTo>
                <a:lnTo>
                  <a:pt x="5743" y="12921"/>
                </a:lnTo>
                <a:lnTo>
                  <a:pt x="5865" y="12896"/>
                </a:lnTo>
                <a:lnTo>
                  <a:pt x="6011" y="12872"/>
                </a:lnTo>
                <a:lnTo>
                  <a:pt x="6181" y="12848"/>
                </a:lnTo>
                <a:lnTo>
                  <a:pt x="6181" y="13042"/>
                </a:lnTo>
                <a:lnTo>
                  <a:pt x="6108" y="13018"/>
                </a:lnTo>
                <a:lnTo>
                  <a:pt x="5962" y="13042"/>
                </a:lnTo>
                <a:lnTo>
                  <a:pt x="5841" y="13091"/>
                </a:lnTo>
                <a:lnTo>
                  <a:pt x="5719" y="13164"/>
                </a:lnTo>
                <a:lnTo>
                  <a:pt x="5573" y="13237"/>
                </a:lnTo>
                <a:lnTo>
                  <a:pt x="5549" y="13261"/>
                </a:lnTo>
                <a:lnTo>
                  <a:pt x="5573" y="13286"/>
                </a:lnTo>
                <a:lnTo>
                  <a:pt x="5597" y="13334"/>
                </a:lnTo>
                <a:lnTo>
                  <a:pt x="5622" y="13334"/>
                </a:lnTo>
                <a:lnTo>
                  <a:pt x="5743" y="13310"/>
                </a:lnTo>
                <a:lnTo>
                  <a:pt x="6157" y="13310"/>
                </a:lnTo>
                <a:lnTo>
                  <a:pt x="6206" y="13286"/>
                </a:lnTo>
                <a:lnTo>
                  <a:pt x="6206" y="13529"/>
                </a:lnTo>
                <a:lnTo>
                  <a:pt x="6035" y="13553"/>
                </a:lnTo>
                <a:lnTo>
                  <a:pt x="5865" y="13553"/>
                </a:lnTo>
                <a:lnTo>
                  <a:pt x="5719" y="13602"/>
                </a:lnTo>
                <a:lnTo>
                  <a:pt x="5573" y="13675"/>
                </a:lnTo>
                <a:lnTo>
                  <a:pt x="5524" y="13724"/>
                </a:lnTo>
                <a:lnTo>
                  <a:pt x="5476" y="13797"/>
                </a:lnTo>
                <a:lnTo>
                  <a:pt x="5476" y="13870"/>
                </a:lnTo>
                <a:lnTo>
                  <a:pt x="5476" y="13894"/>
                </a:lnTo>
                <a:lnTo>
                  <a:pt x="5500" y="13918"/>
                </a:lnTo>
                <a:lnTo>
                  <a:pt x="5646" y="13967"/>
                </a:lnTo>
                <a:lnTo>
                  <a:pt x="5792" y="13967"/>
                </a:lnTo>
                <a:lnTo>
                  <a:pt x="6108" y="13943"/>
                </a:lnTo>
                <a:lnTo>
                  <a:pt x="6254" y="13943"/>
                </a:lnTo>
                <a:lnTo>
                  <a:pt x="6279" y="14235"/>
                </a:lnTo>
                <a:lnTo>
                  <a:pt x="6011" y="14308"/>
                </a:lnTo>
                <a:lnTo>
                  <a:pt x="5841" y="14332"/>
                </a:lnTo>
                <a:lnTo>
                  <a:pt x="5670" y="14381"/>
                </a:lnTo>
                <a:lnTo>
                  <a:pt x="5622" y="14429"/>
                </a:lnTo>
                <a:lnTo>
                  <a:pt x="5597" y="14478"/>
                </a:lnTo>
                <a:lnTo>
                  <a:pt x="5622" y="14551"/>
                </a:lnTo>
                <a:lnTo>
                  <a:pt x="5670" y="14600"/>
                </a:lnTo>
                <a:lnTo>
                  <a:pt x="5719" y="14624"/>
                </a:lnTo>
                <a:lnTo>
                  <a:pt x="5792" y="14648"/>
                </a:lnTo>
                <a:lnTo>
                  <a:pt x="5962" y="14673"/>
                </a:lnTo>
                <a:lnTo>
                  <a:pt x="6133" y="14648"/>
                </a:lnTo>
                <a:lnTo>
                  <a:pt x="6303" y="14600"/>
                </a:lnTo>
                <a:lnTo>
                  <a:pt x="6303" y="14770"/>
                </a:lnTo>
                <a:lnTo>
                  <a:pt x="6133" y="14794"/>
                </a:lnTo>
                <a:lnTo>
                  <a:pt x="5962" y="14867"/>
                </a:lnTo>
                <a:lnTo>
                  <a:pt x="5841" y="14916"/>
                </a:lnTo>
                <a:lnTo>
                  <a:pt x="5719" y="14965"/>
                </a:lnTo>
                <a:lnTo>
                  <a:pt x="5646" y="15062"/>
                </a:lnTo>
                <a:lnTo>
                  <a:pt x="5597" y="15111"/>
                </a:lnTo>
                <a:lnTo>
                  <a:pt x="5573" y="15159"/>
                </a:lnTo>
                <a:lnTo>
                  <a:pt x="5573" y="15184"/>
                </a:lnTo>
                <a:lnTo>
                  <a:pt x="5597" y="15208"/>
                </a:lnTo>
                <a:lnTo>
                  <a:pt x="5670" y="15257"/>
                </a:lnTo>
                <a:lnTo>
                  <a:pt x="5768" y="15281"/>
                </a:lnTo>
                <a:lnTo>
                  <a:pt x="5962" y="15257"/>
                </a:lnTo>
                <a:lnTo>
                  <a:pt x="6352" y="15184"/>
                </a:lnTo>
                <a:lnTo>
                  <a:pt x="6376" y="15451"/>
                </a:lnTo>
                <a:lnTo>
                  <a:pt x="6133" y="15476"/>
                </a:lnTo>
                <a:lnTo>
                  <a:pt x="5865" y="15524"/>
                </a:lnTo>
                <a:lnTo>
                  <a:pt x="5743" y="15573"/>
                </a:lnTo>
                <a:lnTo>
                  <a:pt x="5646" y="15646"/>
                </a:lnTo>
                <a:lnTo>
                  <a:pt x="5622" y="15646"/>
                </a:lnTo>
                <a:lnTo>
                  <a:pt x="5622" y="15670"/>
                </a:lnTo>
                <a:lnTo>
                  <a:pt x="5695" y="15768"/>
                </a:lnTo>
                <a:lnTo>
                  <a:pt x="5792" y="15816"/>
                </a:lnTo>
                <a:lnTo>
                  <a:pt x="5889" y="15841"/>
                </a:lnTo>
                <a:lnTo>
                  <a:pt x="5987" y="15841"/>
                </a:lnTo>
                <a:lnTo>
                  <a:pt x="6206" y="15865"/>
                </a:lnTo>
                <a:lnTo>
                  <a:pt x="6400" y="15865"/>
                </a:lnTo>
                <a:lnTo>
                  <a:pt x="6400" y="15962"/>
                </a:lnTo>
                <a:lnTo>
                  <a:pt x="6133" y="16035"/>
                </a:lnTo>
                <a:lnTo>
                  <a:pt x="5938" y="16084"/>
                </a:lnTo>
                <a:lnTo>
                  <a:pt x="5792" y="16181"/>
                </a:lnTo>
                <a:lnTo>
                  <a:pt x="5768" y="16230"/>
                </a:lnTo>
                <a:lnTo>
                  <a:pt x="5768" y="16254"/>
                </a:lnTo>
                <a:lnTo>
                  <a:pt x="5816" y="16327"/>
                </a:lnTo>
                <a:lnTo>
                  <a:pt x="5889" y="16376"/>
                </a:lnTo>
                <a:lnTo>
                  <a:pt x="5987" y="16400"/>
                </a:lnTo>
                <a:lnTo>
                  <a:pt x="6181" y="16400"/>
                </a:lnTo>
                <a:lnTo>
                  <a:pt x="6425" y="16352"/>
                </a:lnTo>
                <a:lnTo>
                  <a:pt x="6449" y="16644"/>
                </a:lnTo>
                <a:lnTo>
                  <a:pt x="6230" y="16668"/>
                </a:lnTo>
                <a:lnTo>
                  <a:pt x="6035" y="16717"/>
                </a:lnTo>
                <a:lnTo>
                  <a:pt x="5962" y="16765"/>
                </a:lnTo>
                <a:lnTo>
                  <a:pt x="5865" y="16790"/>
                </a:lnTo>
                <a:lnTo>
                  <a:pt x="5841" y="16838"/>
                </a:lnTo>
                <a:lnTo>
                  <a:pt x="5841" y="16887"/>
                </a:lnTo>
                <a:lnTo>
                  <a:pt x="5841" y="16911"/>
                </a:lnTo>
                <a:lnTo>
                  <a:pt x="5889" y="16936"/>
                </a:lnTo>
                <a:lnTo>
                  <a:pt x="6084" y="16960"/>
                </a:lnTo>
                <a:lnTo>
                  <a:pt x="6279" y="16984"/>
                </a:lnTo>
                <a:lnTo>
                  <a:pt x="6449" y="16984"/>
                </a:lnTo>
                <a:lnTo>
                  <a:pt x="6449" y="17276"/>
                </a:lnTo>
                <a:lnTo>
                  <a:pt x="6206" y="17325"/>
                </a:lnTo>
                <a:lnTo>
                  <a:pt x="6011" y="17349"/>
                </a:lnTo>
                <a:lnTo>
                  <a:pt x="5938" y="17398"/>
                </a:lnTo>
                <a:lnTo>
                  <a:pt x="5865" y="17447"/>
                </a:lnTo>
                <a:lnTo>
                  <a:pt x="5841" y="17471"/>
                </a:lnTo>
                <a:lnTo>
                  <a:pt x="5841" y="17520"/>
                </a:lnTo>
                <a:lnTo>
                  <a:pt x="5841" y="17544"/>
                </a:lnTo>
                <a:lnTo>
                  <a:pt x="5865" y="17568"/>
                </a:lnTo>
                <a:lnTo>
                  <a:pt x="5987" y="17641"/>
                </a:lnTo>
                <a:lnTo>
                  <a:pt x="6133" y="17690"/>
                </a:lnTo>
                <a:lnTo>
                  <a:pt x="6303" y="17690"/>
                </a:lnTo>
                <a:lnTo>
                  <a:pt x="6449" y="17666"/>
                </a:lnTo>
                <a:lnTo>
                  <a:pt x="6449" y="17958"/>
                </a:lnTo>
                <a:lnTo>
                  <a:pt x="6303" y="17982"/>
                </a:lnTo>
                <a:lnTo>
                  <a:pt x="6181" y="18031"/>
                </a:lnTo>
                <a:lnTo>
                  <a:pt x="6011" y="18055"/>
                </a:lnTo>
                <a:lnTo>
                  <a:pt x="5914" y="18104"/>
                </a:lnTo>
                <a:lnTo>
                  <a:pt x="5841" y="18152"/>
                </a:lnTo>
                <a:lnTo>
                  <a:pt x="5816" y="18177"/>
                </a:lnTo>
                <a:lnTo>
                  <a:pt x="5816" y="18225"/>
                </a:lnTo>
                <a:lnTo>
                  <a:pt x="5841" y="18250"/>
                </a:lnTo>
                <a:lnTo>
                  <a:pt x="5865" y="18274"/>
                </a:lnTo>
                <a:lnTo>
                  <a:pt x="5987" y="18323"/>
                </a:lnTo>
                <a:lnTo>
                  <a:pt x="6157" y="18371"/>
                </a:lnTo>
                <a:lnTo>
                  <a:pt x="6303" y="18371"/>
                </a:lnTo>
                <a:lnTo>
                  <a:pt x="6449" y="18347"/>
                </a:lnTo>
                <a:lnTo>
                  <a:pt x="6473" y="18444"/>
                </a:lnTo>
                <a:lnTo>
                  <a:pt x="6303" y="18469"/>
                </a:lnTo>
                <a:lnTo>
                  <a:pt x="6157" y="18542"/>
                </a:lnTo>
                <a:lnTo>
                  <a:pt x="6035" y="18615"/>
                </a:lnTo>
                <a:lnTo>
                  <a:pt x="5914" y="18688"/>
                </a:lnTo>
                <a:lnTo>
                  <a:pt x="5889" y="18736"/>
                </a:lnTo>
                <a:lnTo>
                  <a:pt x="5889" y="18761"/>
                </a:lnTo>
                <a:lnTo>
                  <a:pt x="5914" y="18785"/>
                </a:lnTo>
                <a:lnTo>
                  <a:pt x="5962" y="18809"/>
                </a:lnTo>
                <a:lnTo>
                  <a:pt x="6108" y="18809"/>
                </a:lnTo>
                <a:lnTo>
                  <a:pt x="6279" y="18785"/>
                </a:lnTo>
                <a:lnTo>
                  <a:pt x="6498" y="18761"/>
                </a:lnTo>
                <a:lnTo>
                  <a:pt x="6522" y="18980"/>
                </a:lnTo>
                <a:lnTo>
                  <a:pt x="6376" y="19028"/>
                </a:lnTo>
                <a:lnTo>
                  <a:pt x="6254" y="19101"/>
                </a:lnTo>
                <a:lnTo>
                  <a:pt x="5987" y="19223"/>
                </a:lnTo>
                <a:lnTo>
                  <a:pt x="5962" y="19272"/>
                </a:lnTo>
                <a:lnTo>
                  <a:pt x="5962" y="19320"/>
                </a:lnTo>
                <a:lnTo>
                  <a:pt x="5987" y="19369"/>
                </a:lnTo>
                <a:lnTo>
                  <a:pt x="6011" y="19393"/>
                </a:lnTo>
                <a:lnTo>
                  <a:pt x="6425" y="19393"/>
                </a:lnTo>
                <a:lnTo>
                  <a:pt x="6595" y="19345"/>
                </a:lnTo>
                <a:lnTo>
                  <a:pt x="6619" y="19393"/>
                </a:lnTo>
                <a:lnTo>
                  <a:pt x="6571" y="19442"/>
                </a:lnTo>
                <a:lnTo>
                  <a:pt x="6522" y="19515"/>
                </a:lnTo>
                <a:lnTo>
                  <a:pt x="6254" y="19637"/>
                </a:lnTo>
                <a:lnTo>
                  <a:pt x="6230" y="19661"/>
                </a:lnTo>
                <a:lnTo>
                  <a:pt x="6206" y="19734"/>
                </a:lnTo>
                <a:lnTo>
                  <a:pt x="6230" y="19758"/>
                </a:lnTo>
                <a:lnTo>
                  <a:pt x="6279" y="19783"/>
                </a:lnTo>
                <a:lnTo>
                  <a:pt x="6595" y="19758"/>
                </a:lnTo>
                <a:lnTo>
                  <a:pt x="6668" y="19783"/>
                </a:lnTo>
                <a:lnTo>
                  <a:pt x="6887" y="19856"/>
                </a:lnTo>
                <a:lnTo>
                  <a:pt x="7106" y="19904"/>
                </a:lnTo>
                <a:lnTo>
                  <a:pt x="7203" y="19953"/>
                </a:lnTo>
                <a:lnTo>
                  <a:pt x="7252" y="20001"/>
                </a:lnTo>
                <a:lnTo>
                  <a:pt x="7276" y="20050"/>
                </a:lnTo>
                <a:lnTo>
                  <a:pt x="7276" y="20123"/>
                </a:lnTo>
                <a:lnTo>
                  <a:pt x="7252" y="20172"/>
                </a:lnTo>
                <a:lnTo>
                  <a:pt x="7203" y="20245"/>
                </a:lnTo>
                <a:lnTo>
                  <a:pt x="7057" y="20342"/>
                </a:lnTo>
                <a:lnTo>
                  <a:pt x="6936" y="20391"/>
                </a:lnTo>
                <a:lnTo>
                  <a:pt x="6814" y="20439"/>
                </a:lnTo>
                <a:lnTo>
                  <a:pt x="6692" y="20464"/>
                </a:lnTo>
                <a:lnTo>
                  <a:pt x="6571" y="20464"/>
                </a:lnTo>
                <a:lnTo>
                  <a:pt x="6303" y="20439"/>
                </a:lnTo>
                <a:lnTo>
                  <a:pt x="5889" y="20439"/>
                </a:lnTo>
                <a:lnTo>
                  <a:pt x="5768" y="20391"/>
                </a:lnTo>
                <a:lnTo>
                  <a:pt x="5670" y="20318"/>
                </a:lnTo>
                <a:lnTo>
                  <a:pt x="5597" y="20220"/>
                </a:lnTo>
                <a:lnTo>
                  <a:pt x="5524" y="20099"/>
                </a:lnTo>
                <a:lnTo>
                  <a:pt x="5476" y="19929"/>
                </a:lnTo>
                <a:lnTo>
                  <a:pt x="5403" y="19612"/>
                </a:lnTo>
                <a:lnTo>
                  <a:pt x="5354" y="19247"/>
                </a:lnTo>
                <a:lnTo>
                  <a:pt x="5330" y="18882"/>
                </a:lnTo>
                <a:lnTo>
                  <a:pt x="5305" y="18371"/>
                </a:lnTo>
                <a:lnTo>
                  <a:pt x="5184" y="16960"/>
                </a:lnTo>
                <a:lnTo>
                  <a:pt x="5111" y="16254"/>
                </a:lnTo>
                <a:lnTo>
                  <a:pt x="5038" y="15549"/>
                </a:lnTo>
                <a:lnTo>
                  <a:pt x="4965" y="15086"/>
                </a:lnTo>
                <a:lnTo>
                  <a:pt x="4867" y="14600"/>
                </a:lnTo>
                <a:lnTo>
                  <a:pt x="4624" y="13675"/>
                </a:lnTo>
                <a:lnTo>
                  <a:pt x="4527" y="13310"/>
                </a:lnTo>
                <a:lnTo>
                  <a:pt x="4454" y="13018"/>
                </a:lnTo>
                <a:lnTo>
                  <a:pt x="4405" y="12896"/>
                </a:lnTo>
                <a:lnTo>
                  <a:pt x="4356" y="12823"/>
                </a:lnTo>
                <a:lnTo>
                  <a:pt x="4356" y="12799"/>
                </a:lnTo>
                <a:lnTo>
                  <a:pt x="4332" y="12750"/>
                </a:lnTo>
                <a:lnTo>
                  <a:pt x="4283" y="12702"/>
                </a:lnTo>
                <a:lnTo>
                  <a:pt x="4235" y="12677"/>
                </a:lnTo>
                <a:lnTo>
                  <a:pt x="4186" y="12653"/>
                </a:lnTo>
                <a:lnTo>
                  <a:pt x="4113" y="12677"/>
                </a:lnTo>
                <a:lnTo>
                  <a:pt x="4040" y="12750"/>
                </a:lnTo>
                <a:lnTo>
                  <a:pt x="3991" y="12848"/>
                </a:lnTo>
                <a:lnTo>
                  <a:pt x="3918" y="13091"/>
                </a:lnTo>
                <a:lnTo>
                  <a:pt x="3870" y="13286"/>
                </a:lnTo>
                <a:lnTo>
                  <a:pt x="3772" y="13237"/>
                </a:lnTo>
                <a:lnTo>
                  <a:pt x="3675" y="13213"/>
                </a:lnTo>
                <a:lnTo>
                  <a:pt x="3626" y="13237"/>
                </a:lnTo>
                <a:lnTo>
                  <a:pt x="3602" y="13310"/>
                </a:lnTo>
                <a:lnTo>
                  <a:pt x="3626" y="13383"/>
                </a:lnTo>
                <a:lnTo>
                  <a:pt x="3675" y="13456"/>
                </a:lnTo>
                <a:lnTo>
                  <a:pt x="3748" y="13529"/>
                </a:lnTo>
                <a:lnTo>
                  <a:pt x="3821" y="13578"/>
                </a:lnTo>
                <a:lnTo>
                  <a:pt x="3797" y="13772"/>
                </a:lnTo>
                <a:lnTo>
                  <a:pt x="3651" y="13772"/>
                </a:lnTo>
                <a:lnTo>
                  <a:pt x="3505" y="13821"/>
                </a:lnTo>
                <a:lnTo>
                  <a:pt x="3480" y="13845"/>
                </a:lnTo>
                <a:lnTo>
                  <a:pt x="3505" y="13870"/>
                </a:lnTo>
                <a:lnTo>
                  <a:pt x="3651" y="13943"/>
                </a:lnTo>
                <a:lnTo>
                  <a:pt x="3772" y="14016"/>
                </a:lnTo>
                <a:lnTo>
                  <a:pt x="3724" y="14405"/>
                </a:lnTo>
                <a:lnTo>
                  <a:pt x="3505" y="14381"/>
                </a:lnTo>
                <a:lnTo>
                  <a:pt x="3407" y="14381"/>
                </a:lnTo>
                <a:lnTo>
                  <a:pt x="3310" y="14405"/>
                </a:lnTo>
                <a:lnTo>
                  <a:pt x="3286" y="14454"/>
                </a:lnTo>
                <a:lnTo>
                  <a:pt x="3286" y="14478"/>
                </a:lnTo>
                <a:lnTo>
                  <a:pt x="3286" y="14502"/>
                </a:lnTo>
                <a:lnTo>
                  <a:pt x="3383" y="14551"/>
                </a:lnTo>
                <a:lnTo>
                  <a:pt x="3480" y="14624"/>
                </a:lnTo>
                <a:lnTo>
                  <a:pt x="3675" y="14721"/>
                </a:lnTo>
                <a:lnTo>
                  <a:pt x="3675" y="14892"/>
                </a:lnTo>
                <a:lnTo>
                  <a:pt x="3480" y="14892"/>
                </a:lnTo>
                <a:lnTo>
                  <a:pt x="3286" y="14916"/>
                </a:lnTo>
                <a:lnTo>
                  <a:pt x="3213" y="14940"/>
                </a:lnTo>
                <a:lnTo>
                  <a:pt x="3140" y="14965"/>
                </a:lnTo>
                <a:lnTo>
                  <a:pt x="3115" y="15013"/>
                </a:lnTo>
                <a:lnTo>
                  <a:pt x="3115" y="15038"/>
                </a:lnTo>
                <a:lnTo>
                  <a:pt x="3140" y="15086"/>
                </a:lnTo>
                <a:lnTo>
                  <a:pt x="3188" y="15135"/>
                </a:lnTo>
                <a:lnTo>
                  <a:pt x="3310" y="15208"/>
                </a:lnTo>
                <a:lnTo>
                  <a:pt x="3456" y="15232"/>
                </a:lnTo>
                <a:lnTo>
                  <a:pt x="3626" y="15257"/>
                </a:lnTo>
                <a:lnTo>
                  <a:pt x="3578" y="15573"/>
                </a:lnTo>
                <a:lnTo>
                  <a:pt x="3334" y="15549"/>
                </a:lnTo>
                <a:lnTo>
                  <a:pt x="3018" y="15549"/>
                </a:lnTo>
                <a:lnTo>
                  <a:pt x="2921" y="15573"/>
                </a:lnTo>
                <a:lnTo>
                  <a:pt x="2896" y="15597"/>
                </a:lnTo>
                <a:lnTo>
                  <a:pt x="2896" y="15622"/>
                </a:lnTo>
                <a:lnTo>
                  <a:pt x="2945" y="15695"/>
                </a:lnTo>
                <a:lnTo>
                  <a:pt x="3018" y="15743"/>
                </a:lnTo>
                <a:lnTo>
                  <a:pt x="3164" y="15816"/>
                </a:lnTo>
                <a:lnTo>
                  <a:pt x="3359" y="15889"/>
                </a:lnTo>
                <a:lnTo>
                  <a:pt x="3553" y="15914"/>
                </a:lnTo>
                <a:lnTo>
                  <a:pt x="3529" y="16011"/>
                </a:lnTo>
                <a:lnTo>
                  <a:pt x="3261" y="16035"/>
                </a:lnTo>
                <a:lnTo>
                  <a:pt x="3115" y="16060"/>
                </a:lnTo>
                <a:lnTo>
                  <a:pt x="2994" y="16108"/>
                </a:lnTo>
                <a:lnTo>
                  <a:pt x="2969" y="16133"/>
                </a:lnTo>
                <a:lnTo>
                  <a:pt x="2969" y="16181"/>
                </a:lnTo>
                <a:lnTo>
                  <a:pt x="2969" y="16206"/>
                </a:lnTo>
                <a:lnTo>
                  <a:pt x="2994" y="16230"/>
                </a:lnTo>
                <a:lnTo>
                  <a:pt x="3115" y="16279"/>
                </a:lnTo>
                <a:lnTo>
                  <a:pt x="3237" y="16303"/>
                </a:lnTo>
                <a:lnTo>
                  <a:pt x="3480" y="16327"/>
                </a:lnTo>
                <a:lnTo>
                  <a:pt x="3432" y="16790"/>
                </a:lnTo>
                <a:lnTo>
                  <a:pt x="3261" y="16790"/>
                </a:lnTo>
                <a:lnTo>
                  <a:pt x="3115" y="16814"/>
                </a:lnTo>
                <a:lnTo>
                  <a:pt x="2872" y="16838"/>
                </a:lnTo>
                <a:lnTo>
                  <a:pt x="2775" y="16887"/>
                </a:lnTo>
                <a:lnTo>
                  <a:pt x="2677" y="16960"/>
                </a:lnTo>
                <a:lnTo>
                  <a:pt x="2653" y="17033"/>
                </a:lnTo>
                <a:lnTo>
                  <a:pt x="2677" y="17082"/>
                </a:lnTo>
                <a:lnTo>
                  <a:pt x="2702" y="17106"/>
                </a:lnTo>
                <a:lnTo>
                  <a:pt x="2799" y="17155"/>
                </a:lnTo>
                <a:lnTo>
                  <a:pt x="2896" y="17155"/>
                </a:lnTo>
                <a:lnTo>
                  <a:pt x="3091" y="17179"/>
                </a:lnTo>
                <a:lnTo>
                  <a:pt x="3383" y="17203"/>
                </a:lnTo>
                <a:lnTo>
                  <a:pt x="3359" y="17398"/>
                </a:lnTo>
                <a:lnTo>
                  <a:pt x="3188" y="17398"/>
                </a:lnTo>
                <a:lnTo>
                  <a:pt x="3042" y="17422"/>
                </a:lnTo>
                <a:lnTo>
                  <a:pt x="2750" y="17520"/>
                </a:lnTo>
                <a:lnTo>
                  <a:pt x="2702" y="17544"/>
                </a:lnTo>
                <a:lnTo>
                  <a:pt x="2677" y="17593"/>
                </a:lnTo>
                <a:lnTo>
                  <a:pt x="2702" y="17641"/>
                </a:lnTo>
                <a:lnTo>
                  <a:pt x="2750" y="17666"/>
                </a:lnTo>
                <a:lnTo>
                  <a:pt x="2896" y="17714"/>
                </a:lnTo>
                <a:lnTo>
                  <a:pt x="3018" y="17739"/>
                </a:lnTo>
                <a:lnTo>
                  <a:pt x="3310" y="17739"/>
                </a:lnTo>
                <a:lnTo>
                  <a:pt x="3310" y="17763"/>
                </a:lnTo>
                <a:lnTo>
                  <a:pt x="3286" y="17933"/>
                </a:lnTo>
                <a:lnTo>
                  <a:pt x="3018" y="17958"/>
                </a:lnTo>
                <a:lnTo>
                  <a:pt x="2799" y="17982"/>
                </a:lnTo>
                <a:lnTo>
                  <a:pt x="2702" y="18031"/>
                </a:lnTo>
                <a:lnTo>
                  <a:pt x="2629" y="18079"/>
                </a:lnTo>
                <a:lnTo>
                  <a:pt x="2604" y="18128"/>
                </a:lnTo>
                <a:lnTo>
                  <a:pt x="2604" y="18177"/>
                </a:lnTo>
                <a:lnTo>
                  <a:pt x="2653" y="18250"/>
                </a:lnTo>
                <a:lnTo>
                  <a:pt x="2702" y="18274"/>
                </a:lnTo>
                <a:lnTo>
                  <a:pt x="2775" y="18298"/>
                </a:lnTo>
                <a:lnTo>
                  <a:pt x="2848" y="18323"/>
                </a:lnTo>
                <a:lnTo>
                  <a:pt x="3018" y="18323"/>
                </a:lnTo>
                <a:lnTo>
                  <a:pt x="3164" y="18298"/>
                </a:lnTo>
                <a:lnTo>
                  <a:pt x="3237" y="18323"/>
                </a:lnTo>
                <a:lnTo>
                  <a:pt x="3213" y="18517"/>
                </a:lnTo>
                <a:lnTo>
                  <a:pt x="2848" y="18566"/>
                </a:lnTo>
                <a:lnTo>
                  <a:pt x="2677" y="18615"/>
                </a:lnTo>
                <a:lnTo>
                  <a:pt x="2604" y="18663"/>
                </a:lnTo>
                <a:lnTo>
                  <a:pt x="2531" y="18712"/>
                </a:lnTo>
                <a:lnTo>
                  <a:pt x="2507" y="18761"/>
                </a:lnTo>
                <a:lnTo>
                  <a:pt x="2507" y="18785"/>
                </a:lnTo>
                <a:lnTo>
                  <a:pt x="2531" y="18809"/>
                </a:lnTo>
                <a:lnTo>
                  <a:pt x="2556" y="18834"/>
                </a:lnTo>
                <a:lnTo>
                  <a:pt x="2702" y="18882"/>
                </a:lnTo>
                <a:lnTo>
                  <a:pt x="3164" y="18882"/>
                </a:lnTo>
                <a:lnTo>
                  <a:pt x="3115" y="19223"/>
                </a:lnTo>
                <a:lnTo>
                  <a:pt x="2799" y="19199"/>
                </a:lnTo>
                <a:lnTo>
                  <a:pt x="2677" y="19199"/>
                </a:lnTo>
                <a:lnTo>
                  <a:pt x="2580" y="19223"/>
                </a:lnTo>
                <a:lnTo>
                  <a:pt x="2483" y="19247"/>
                </a:lnTo>
                <a:lnTo>
                  <a:pt x="2410" y="19320"/>
                </a:lnTo>
                <a:lnTo>
                  <a:pt x="2410" y="19369"/>
                </a:lnTo>
                <a:lnTo>
                  <a:pt x="2410" y="19393"/>
                </a:lnTo>
                <a:lnTo>
                  <a:pt x="2483" y="19466"/>
                </a:lnTo>
                <a:lnTo>
                  <a:pt x="2580" y="19515"/>
                </a:lnTo>
                <a:lnTo>
                  <a:pt x="2702" y="19564"/>
                </a:lnTo>
                <a:lnTo>
                  <a:pt x="2799" y="19564"/>
                </a:lnTo>
                <a:lnTo>
                  <a:pt x="3042" y="19612"/>
                </a:lnTo>
                <a:lnTo>
                  <a:pt x="3018" y="19807"/>
                </a:lnTo>
                <a:lnTo>
                  <a:pt x="2896" y="19807"/>
                </a:lnTo>
                <a:lnTo>
                  <a:pt x="2556" y="19856"/>
                </a:lnTo>
                <a:lnTo>
                  <a:pt x="2483" y="19880"/>
                </a:lnTo>
                <a:lnTo>
                  <a:pt x="2434" y="19904"/>
                </a:lnTo>
                <a:lnTo>
                  <a:pt x="2337" y="20001"/>
                </a:lnTo>
                <a:lnTo>
                  <a:pt x="2312" y="20026"/>
                </a:lnTo>
                <a:lnTo>
                  <a:pt x="2337" y="20074"/>
                </a:lnTo>
                <a:lnTo>
                  <a:pt x="2434" y="20123"/>
                </a:lnTo>
                <a:lnTo>
                  <a:pt x="2531" y="20147"/>
                </a:lnTo>
                <a:lnTo>
                  <a:pt x="2726" y="20172"/>
                </a:lnTo>
                <a:lnTo>
                  <a:pt x="2507" y="20269"/>
                </a:lnTo>
                <a:lnTo>
                  <a:pt x="2288" y="20366"/>
                </a:lnTo>
                <a:lnTo>
                  <a:pt x="1801" y="20512"/>
                </a:lnTo>
                <a:lnTo>
                  <a:pt x="1655" y="20537"/>
                </a:lnTo>
                <a:lnTo>
                  <a:pt x="1485" y="20561"/>
                </a:lnTo>
                <a:lnTo>
                  <a:pt x="1315" y="20537"/>
                </a:lnTo>
                <a:lnTo>
                  <a:pt x="1145" y="20488"/>
                </a:lnTo>
                <a:lnTo>
                  <a:pt x="1120" y="20464"/>
                </a:lnTo>
                <a:lnTo>
                  <a:pt x="1096" y="20415"/>
                </a:lnTo>
                <a:lnTo>
                  <a:pt x="1096" y="20391"/>
                </a:lnTo>
                <a:lnTo>
                  <a:pt x="1096" y="20342"/>
                </a:lnTo>
                <a:lnTo>
                  <a:pt x="1145" y="20245"/>
                </a:lnTo>
                <a:lnTo>
                  <a:pt x="1242" y="20123"/>
                </a:lnTo>
                <a:lnTo>
                  <a:pt x="1485" y="19929"/>
                </a:lnTo>
                <a:lnTo>
                  <a:pt x="1631" y="19831"/>
                </a:lnTo>
                <a:lnTo>
                  <a:pt x="1680" y="19807"/>
                </a:lnTo>
                <a:lnTo>
                  <a:pt x="1704" y="19758"/>
                </a:lnTo>
                <a:lnTo>
                  <a:pt x="1704" y="19710"/>
                </a:lnTo>
                <a:lnTo>
                  <a:pt x="1704" y="19661"/>
                </a:lnTo>
                <a:lnTo>
                  <a:pt x="1728" y="19588"/>
                </a:lnTo>
                <a:lnTo>
                  <a:pt x="1826" y="18785"/>
                </a:lnTo>
                <a:lnTo>
                  <a:pt x="1923" y="18006"/>
                </a:lnTo>
                <a:lnTo>
                  <a:pt x="2045" y="16425"/>
                </a:lnTo>
                <a:lnTo>
                  <a:pt x="2142" y="14843"/>
                </a:lnTo>
                <a:lnTo>
                  <a:pt x="2264" y="13237"/>
                </a:lnTo>
                <a:lnTo>
                  <a:pt x="2410" y="11631"/>
                </a:lnTo>
                <a:lnTo>
                  <a:pt x="2531" y="10025"/>
                </a:lnTo>
                <a:lnTo>
                  <a:pt x="2556" y="9368"/>
                </a:lnTo>
                <a:lnTo>
                  <a:pt x="2580" y="8663"/>
                </a:lnTo>
                <a:lnTo>
                  <a:pt x="2580" y="8322"/>
                </a:lnTo>
                <a:lnTo>
                  <a:pt x="2580" y="7981"/>
                </a:lnTo>
                <a:lnTo>
                  <a:pt x="2531" y="7641"/>
                </a:lnTo>
                <a:lnTo>
                  <a:pt x="2483" y="7324"/>
                </a:lnTo>
                <a:lnTo>
                  <a:pt x="2483" y="7251"/>
                </a:lnTo>
                <a:lnTo>
                  <a:pt x="2458" y="7178"/>
                </a:lnTo>
                <a:lnTo>
                  <a:pt x="2434" y="7130"/>
                </a:lnTo>
                <a:lnTo>
                  <a:pt x="2410" y="7105"/>
                </a:lnTo>
                <a:lnTo>
                  <a:pt x="2337" y="7057"/>
                </a:lnTo>
                <a:lnTo>
                  <a:pt x="2239" y="7057"/>
                </a:lnTo>
                <a:lnTo>
                  <a:pt x="2166" y="7105"/>
                </a:lnTo>
                <a:lnTo>
                  <a:pt x="2020" y="7130"/>
                </a:lnTo>
                <a:lnTo>
                  <a:pt x="1899" y="7154"/>
                </a:lnTo>
                <a:lnTo>
                  <a:pt x="1826" y="7227"/>
                </a:lnTo>
                <a:lnTo>
                  <a:pt x="1801" y="7300"/>
                </a:lnTo>
                <a:lnTo>
                  <a:pt x="1801" y="7349"/>
                </a:lnTo>
                <a:lnTo>
                  <a:pt x="1801" y="7397"/>
                </a:lnTo>
                <a:lnTo>
                  <a:pt x="1874" y="7446"/>
                </a:lnTo>
                <a:lnTo>
                  <a:pt x="1923" y="7470"/>
                </a:lnTo>
                <a:lnTo>
                  <a:pt x="1899" y="7519"/>
                </a:lnTo>
                <a:lnTo>
                  <a:pt x="1704" y="7519"/>
                </a:lnTo>
                <a:lnTo>
                  <a:pt x="1631" y="7543"/>
                </a:lnTo>
                <a:lnTo>
                  <a:pt x="1558" y="7592"/>
                </a:lnTo>
                <a:lnTo>
                  <a:pt x="1534" y="7665"/>
                </a:lnTo>
                <a:lnTo>
                  <a:pt x="1534" y="7714"/>
                </a:lnTo>
                <a:lnTo>
                  <a:pt x="1558" y="7738"/>
                </a:lnTo>
                <a:lnTo>
                  <a:pt x="1631" y="7811"/>
                </a:lnTo>
                <a:lnTo>
                  <a:pt x="1753" y="7860"/>
                </a:lnTo>
                <a:lnTo>
                  <a:pt x="1728" y="7957"/>
                </a:lnTo>
                <a:lnTo>
                  <a:pt x="1582" y="7957"/>
                </a:lnTo>
                <a:lnTo>
                  <a:pt x="1461" y="8006"/>
                </a:lnTo>
                <a:lnTo>
                  <a:pt x="1412" y="8054"/>
                </a:lnTo>
                <a:lnTo>
                  <a:pt x="1388" y="8127"/>
                </a:lnTo>
                <a:lnTo>
                  <a:pt x="1412" y="8200"/>
                </a:lnTo>
                <a:lnTo>
                  <a:pt x="1461" y="8249"/>
                </a:lnTo>
                <a:lnTo>
                  <a:pt x="1534" y="8273"/>
                </a:lnTo>
                <a:lnTo>
                  <a:pt x="1631" y="8298"/>
                </a:lnTo>
                <a:lnTo>
                  <a:pt x="1582" y="8468"/>
                </a:lnTo>
                <a:lnTo>
                  <a:pt x="1437" y="8468"/>
                </a:lnTo>
                <a:lnTo>
                  <a:pt x="1364" y="8517"/>
                </a:lnTo>
                <a:lnTo>
                  <a:pt x="1291" y="8541"/>
                </a:lnTo>
                <a:lnTo>
                  <a:pt x="1291" y="8590"/>
                </a:lnTo>
                <a:lnTo>
                  <a:pt x="1291" y="8638"/>
                </a:lnTo>
                <a:lnTo>
                  <a:pt x="1339" y="8687"/>
                </a:lnTo>
                <a:lnTo>
                  <a:pt x="1388" y="8736"/>
                </a:lnTo>
                <a:lnTo>
                  <a:pt x="1509" y="8760"/>
                </a:lnTo>
                <a:lnTo>
                  <a:pt x="1485" y="8833"/>
                </a:lnTo>
                <a:lnTo>
                  <a:pt x="1461" y="8930"/>
                </a:lnTo>
                <a:lnTo>
                  <a:pt x="1315" y="8955"/>
                </a:lnTo>
                <a:lnTo>
                  <a:pt x="1242" y="8979"/>
                </a:lnTo>
                <a:lnTo>
                  <a:pt x="1193" y="9028"/>
                </a:lnTo>
                <a:lnTo>
                  <a:pt x="1169" y="9076"/>
                </a:lnTo>
                <a:lnTo>
                  <a:pt x="1169" y="9149"/>
                </a:lnTo>
                <a:lnTo>
                  <a:pt x="1218" y="9198"/>
                </a:lnTo>
                <a:lnTo>
                  <a:pt x="1242" y="9222"/>
                </a:lnTo>
                <a:lnTo>
                  <a:pt x="1364" y="9271"/>
                </a:lnTo>
                <a:lnTo>
                  <a:pt x="1364" y="9295"/>
                </a:lnTo>
                <a:lnTo>
                  <a:pt x="1315" y="9320"/>
                </a:lnTo>
                <a:lnTo>
                  <a:pt x="1169" y="9344"/>
                </a:lnTo>
                <a:lnTo>
                  <a:pt x="1096" y="9393"/>
                </a:lnTo>
                <a:lnTo>
                  <a:pt x="1047" y="9441"/>
                </a:lnTo>
                <a:lnTo>
                  <a:pt x="1023" y="9539"/>
                </a:lnTo>
                <a:lnTo>
                  <a:pt x="1047" y="9563"/>
                </a:lnTo>
                <a:lnTo>
                  <a:pt x="1072" y="9612"/>
                </a:lnTo>
                <a:lnTo>
                  <a:pt x="1120" y="9636"/>
                </a:lnTo>
                <a:lnTo>
                  <a:pt x="1169" y="9660"/>
                </a:lnTo>
                <a:lnTo>
                  <a:pt x="1291" y="9660"/>
                </a:lnTo>
                <a:lnTo>
                  <a:pt x="1266" y="9733"/>
                </a:lnTo>
                <a:lnTo>
                  <a:pt x="1145" y="9733"/>
                </a:lnTo>
                <a:lnTo>
                  <a:pt x="1072" y="9758"/>
                </a:lnTo>
                <a:lnTo>
                  <a:pt x="1023" y="9806"/>
                </a:lnTo>
                <a:lnTo>
                  <a:pt x="999" y="9879"/>
                </a:lnTo>
                <a:lnTo>
                  <a:pt x="1023" y="9952"/>
                </a:lnTo>
                <a:lnTo>
                  <a:pt x="1120" y="10001"/>
                </a:lnTo>
                <a:lnTo>
                  <a:pt x="1218" y="10025"/>
                </a:lnTo>
                <a:lnTo>
                  <a:pt x="1169" y="10269"/>
                </a:lnTo>
                <a:lnTo>
                  <a:pt x="1096" y="10244"/>
                </a:lnTo>
                <a:lnTo>
                  <a:pt x="1023" y="10269"/>
                </a:lnTo>
                <a:lnTo>
                  <a:pt x="974" y="10293"/>
                </a:lnTo>
                <a:lnTo>
                  <a:pt x="926" y="10342"/>
                </a:lnTo>
                <a:lnTo>
                  <a:pt x="926" y="10390"/>
                </a:lnTo>
                <a:lnTo>
                  <a:pt x="926" y="10439"/>
                </a:lnTo>
                <a:lnTo>
                  <a:pt x="950" y="10488"/>
                </a:lnTo>
                <a:lnTo>
                  <a:pt x="999" y="10536"/>
                </a:lnTo>
                <a:lnTo>
                  <a:pt x="1096" y="10609"/>
                </a:lnTo>
                <a:lnTo>
                  <a:pt x="1072" y="10634"/>
                </a:lnTo>
                <a:lnTo>
                  <a:pt x="1047" y="10682"/>
                </a:lnTo>
                <a:lnTo>
                  <a:pt x="1047" y="10755"/>
                </a:lnTo>
                <a:lnTo>
                  <a:pt x="1047" y="10804"/>
                </a:lnTo>
                <a:lnTo>
                  <a:pt x="1145" y="11096"/>
                </a:lnTo>
                <a:lnTo>
                  <a:pt x="1169" y="11291"/>
                </a:lnTo>
                <a:lnTo>
                  <a:pt x="1193" y="11461"/>
                </a:lnTo>
                <a:lnTo>
                  <a:pt x="1193" y="11631"/>
                </a:lnTo>
                <a:lnTo>
                  <a:pt x="1120" y="11777"/>
                </a:lnTo>
                <a:lnTo>
                  <a:pt x="1096" y="11826"/>
                </a:lnTo>
                <a:lnTo>
                  <a:pt x="1023" y="11875"/>
                </a:lnTo>
                <a:lnTo>
                  <a:pt x="950" y="11923"/>
                </a:lnTo>
                <a:lnTo>
                  <a:pt x="780" y="11923"/>
                </a:lnTo>
                <a:lnTo>
                  <a:pt x="707" y="11875"/>
                </a:lnTo>
                <a:lnTo>
                  <a:pt x="658" y="11826"/>
                </a:lnTo>
                <a:lnTo>
                  <a:pt x="609" y="11753"/>
                </a:lnTo>
                <a:lnTo>
                  <a:pt x="512" y="11607"/>
                </a:lnTo>
                <a:lnTo>
                  <a:pt x="463" y="11437"/>
                </a:lnTo>
                <a:lnTo>
                  <a:pt x="463" y="11315"/>
                </a:lnTo>
                <a:lnTo>
                  <a:pt x="463" y="11193"/>
                </a:lnTo>
                <a:lnTo>
                  <a:pt x="512" y="10974"/>
                </a:lnTo>
                <a:lnTo>
                  <a:pt x="585" y="10974"/>
                </a:lnTo>
                <a:lnTo>
                  <a:pt x="634" y="10950"/>
                </a:lnTo>
                <a:lnTo>
                  <a:pt x="658" y="10901"/>
                </a:lnTo>
                <a:lnTo>
                  <a:pt x="658" y="10853"/>
                </a:lnTo>
                <a:lnTo>
                  <a:pt x="609" y="10658"/>
                </a:lnTo>
                <a:lnTo>
                  <a:pt x="585" y="10463"/>
                </a:lnTo>
                <a:lnTo>
                  <a:pt x="561" y="10074"/>
                </a:lnTo>
                <a:lnTo>
                  <a:pt x="585" y="9660"/>
                </a:lnTo>
                <a:lnTo>
                  <a:pt x="634" y="9271"/>
                </a:lnTo>
                <a:lnTo>
                  <a:pt x="731" y="8882"/>
                </a:lnTo>
                <a:lnTo>
                  <a:pt x="828" y="8492"/>
                </a:lnTo>
                <a:lnTo>
                  <a:pt x="1072" y="7714"/>
                </a:lnTo>
                <a:lnTo>
                  <a:pt x="1218" y="7227"/>
                </a:lnTo>
                <a:lnTo>
                  <a:pt x="1412" y="6740"/>
                </a:lnTo>
                <a:lnTo>
                  <a:pt x="1631" y="6302"/>
                </a:lnTo>
                <a:lnTo>
                  <a:pt x="1753" y="6108"/>
                </a:lnTo>
                <a:lnTo>
                  <a:pt x="1899" y="5913"/>
                </a:lnTo>
                <a:lnTo>
                  <a:pt x="2045" y="5743"/>
                </a:lnTo>
                <a:lnTo>
                  <a:pt x="2215" y="5572"/>
                </a:lnTo>
                <a:lnTo>
                  <a:pt x="2385" y="5402"/>
                </a:lnTo>
                <a:lnTo>
                  <a:pt x="2580" y="5280"/>
                </a:lnTo>
                <a:lnTo>
                  <a:pt x="2799" y="5159"/>
                </a:lnTo>
                <a:lnTo>
                  <a:pt x="3042" y="5061"/>
                </a:lnTo>
                <a:lnTo>
                  <a:pt x="3286" y="4964"/>
                </a:lnTo>
                <a:lnTo>
                  <a:pt x="3553" y="4891"/>
                </a:lnTo>
                <a:lnTo>
                  <a:pt x="3845" y="4842"/>
                </a:lnTo>
                <a:lnTo>
                  <a:pt x="4113" y="4818"/>
                </a:lnTo>
                <a:lnTo>
                  <a:pt x="4162" y="4842"/>
                </a:lnTo>
                <a:lnTo>
                  <a:pt x="4259" y="4818"/>
                </a:lnTo>
                <a:close/>
                <a:moveTo>
                  <a:pt x="4259" y="0"/>
                </a:moveTo>
                <a:lnTo>
                  <a:pt x="4016" y="25"/>
                </a:lnTo>
                <a:lnTo>
                  <a:pt x="3797" y="98"/>
                </a:lnTo>
                <a:lnTo>
                  <a:pt x="3675" y="98"/>
                </a:lnTo>
                <a:lnTo>
                  <a:pt x="3578" y="146"/>
                </a:lnTo>
                <a:lnTo>
                  <a:pt x="3334" y="244"/>
                </a:lnTo>
                <a:lnTo>
                  <a:pt x="3140" y="390"/>
                </a:lnTo>
                <a:lnTo>
                  <a:pt x="2945" y="536"/>
                </a:lnTo>
                <a:lnTo>
                  <a:pt x="2799" y="682"/>
                </a:lnTo>
                <a:lnTo>
                  <a:pt x="2677" y="852"/>
                </a:lnTo>
                <a:lnTo>
                  <a:pt x="2556" y="1047"/>
                </a:lnTo>
                <a:lnTo>
                  <a:pt x="2458" y="1241"/>
                </a:lnTo>
                <a:lnTo>
                  <a:pt x="2385" y="1436"/>
                </a:lnTo>
                <a:lnTo>
                  <a:pt x="2337" y="1655"/>
                </a:lnTo>
                <a:lnTo>
                  <a:pt x="2288" y="1850"/>
                </a:lnTo>
                <a:lnTo>
                  <a:pt x="2264" y="2069"/>
                </a:lnTo>
                <a:lnTo>
                  <a:pt x="2264" y="2263"/>
                </a:lnTo>
                <a:lnTo>
                  <a:pt x="2288" y="2434"/>
                </a:lnTo>
                <a:lnTo>
                  <a:pt x="2312" y="2628"/>
                </a:lnTo>
                <a:lnTo>
                  <a:pt x="2361" y="2823"/>
                </a:lnTo>
                <a:lnTo>
                  <a:pt x="2434" y="2993"/>
                </a:lnTo>
                <a:lnTo>
                  <a:pt x="2507" y="3164"/>
                </a:lnTo>
                <a:lnTo>
                  <a:pt x="2604" y="3310"/>
                </a:lnTo>
                <a:lnTo>
                  <a:pt x="2702" y="3480"/>
                </a:lnTo>
                <a:lnTo>
                  <a:pt x="2823" y="3626"/>
                </a:lnTo>
                <a:lnTo>
                  <a:pt x="2945" y="3748"/>
                </a:lnTo>
                <a:lnTo>
                  <a:pt x="3067" y="3869"/>
                </a:lnTo>
                <a:lnTo>
                  <a:pt x="3213" y="3991"/>
                </a:lnTo>
                <a:lnTo>
                  <a:pt x="3383" y="4088"/>
                </a:lnTo>
                <a:lnTo>
                  <a:pt x="3553" y="4161"/>
                </a:lnTo>
                <a:lnTo>
                  <a:pt x="3724" y="4210"/>
                </a:lnTo>
                <a:lnTo>
                  <a:pt x="3894" y="4258"/>
                </a:lnTo>
                <a:lnTo>
                  <a:pt x="3894" y="4404"/>
                </a:lnTo>
                <a:lnTo>
                  <a:pt x="3553" y="4429"/>
                </a:lnTo>
                <a:lnTo>
                  <a:pt x="3261" y="4502"/>
                </a:lnTo>
                <a:lnTo>
                  <a:pt x="2969" y="4575"/>
                </a:lnTo>
                <a:lnTo>
                  <a:pt x="2702" y="4696"/>
                </a:lnTo>
                <a:lnTo>
                  <a:pt x="2458" y="4818"/>
                </a:lnTo>
                <a:lnTo>
                  <a:pt x="2239" y="4964"/>
                </a:lnTo>
                <a:lnTo>
                  <a:pt x="2020" y="5110"/>
                </a:lnTo>
                <a:lnTo>
                  <a:pt x="1826" y="5305"/>
                </a:lnTo>
                <a:lnTo>
                  <a:pt x="1655" y="5499"/>
                </a:lnTo>
                <a:lnTo>
                  <a:pt x="1485" y="5694"/>
                </a:lnTo>
                <a:lnTo>
                  <a:pt x="1339" y="5937"/>
                </a:lnTo>
                <a:lnTo>
                  <a:pt x="1193" y="6156"/>
                </a:lnTo>
                <a:lnTo>
                  <a:pt x="1072" y="6400"/>
                </a:lnTo>
                <a:lnTo>
                  <a:pt x="853" y="6935"/>
                </a:lnTo>
                <a:lnTo>
                  <a:pt x="658" y="7470"/>
                </a:lnTo>
                <a:lnTo>
                  <a:pt x="366" y="8492"/>
                </a:lnTo>
                <a:lnTo>
                  <a:pt x="244" y="9003"/>
                </a:lnTo>
                <a:lnTo>
                  <a:pt x="147" y="9514"/>
                </a:lnTo>
                <a:lnTo>
                  <a:pt x="123" y="9782"/>
                </a:lnTo>
                <a:lnTo>
                  <a:pt x="123" y="10098"/>
                </a:lnTo>
                <a:lnTo>
                  <a:pt x="147" y="10415"/>
                </a:lnTo>
                <a:lnTo>
                  <a:pt x="171" y="10561"/>
                </a:lnTo>
                <a:lnTo>
                  <a:pt x="220" y="10682"/>
                </a:lnTo>
                <a:lnTo>
                  <a:pt x="147" y="10755"/>
                </a:lnTo>
                <a:lnTo>
                  <a:pt x="74" y="10853"/>
                </a:lnTo>
                <a:lnTo>
                  <a:pt x="25" y="10974"/>
                </a:lnTo>
                <a:lnTo>
                  <a:pt x="1" y="11096"/>
                </a:lnTo>
                <a:lnTo>
                  <a:pt x="1" y="11339"/>
                </a:lnTo>
                <a:lnTo>
                  <a:pt x="25" y="11558"/>
                </a:lnTo>
                <a:lnTo>
                  <a:pt x="74" y="11704"/>
                </a:lnTo>
                <a:lnTo>
                  <a:pt x="123" y="11826"/>
                </a:lnTo>
                <a:lnTo>
                  <a:pt x="196" y="11972"/>
                </a:lnTo>
                <a:lnTo>
                  <a:pt x="269" y="12093"/>
                </a:lnTo>
                <a:lnTo>
                  <a:pt x="366" y="12191"/>
                </a:lnTo>
                <a:lnTo>
                  <a:pt x="488" y="12264"/>
                </a:lnTo>
                <a:lnTo>
                  <a:pt x="609" y="12337"/>
                </a:lnTo>
                <a:lnTo>
                  <a:pt x="755" y="12361"/>
                </a:lnTo>
                <a:lnTo>
                  <a:pt x="926" y="12385"/>
                </a:lnTo>
                <a:lnTo>
                  <a:pt x="1072" y="12361"/>
                </a:lnTo>
                <a:lnTo>
                  <a:pt x="1193" y="12312"/>
                </a:lnTo>
                <a:lnTo>
                  <a:pt x="1291" y="12264"/>
                </a:lnTo>
                <a:lnTo>
                  <a:pt x="1388" y="12166"/>
                </a:lnTo>
                <a:lnTo>
                  <a:pt x="1461" y="12069"/>
                </a:lnTo>
                <a:lnTo>
                  <a:pt x="1509" y="11947"/>
                </a:lnTo>
                <a:lnTo>
                  <a:pt x="1534" y="11802"/>
                </a:lnTo>
                <a:lnTo>
                  <a:pt x="1582" y="11510"/>
                </a:lnTo>
                <a:lnTo>
                  <a:pt x="1582" y="11218"/>
                </a:lnTo>
                <a:lnTo>
                  <a:pt x="1534" y="10950"/>
                </a:lnTo>
                <a:lnTo>
                  <a:pt x="1461" y="10707"/>
                </a:lnTo>
                <a:lnTo>
                  <a:pt x="1437" y="10658"/>
                </a:lnTo>
                <a:lnTo>
                  <a:pt x="1485" y="10536"/>
                </a:lnTo>
                <a:lnTo>
                  <a:pt x="1509" y="10488"/>
                </a:lnTo>
                <a:lnTo>
                  <a:pt x="1534" y="10269"/>
                </a:lnTo>
                <a:lnTo>
                  <a:pt x="1582" y="10025"/>
                </a:lnTo>
                <a:lnTo>
                  <a:pt x="1704" y="9539"/>
                </a:lnTo>
                <a:lnTo>
                  <a:pt x="1850" y="9028"/>
                </a:lnTo>
                <a:lnTo>
                  <a:pt x="2142" y="8103"/>
                </a:lnTo>
                <a:lnTo>
                  <a:pt x="2118" y="9344"/>
                </a:lnTo>
                <a:lnTo>
                  <a:pt x="2045" y="10585"/>
                </a:lnTo>
                <a:lnTo>
                  <a:pt x="1947" y="11826"/>
                </a:lnTo>
                <a:lnTo>
                  <a:pt x="1826" y="13067"/>
                </a:lnTo>
                <a:lnTo>
                  <a:pt x="1680" y="14648"/>
                </a:lnTo>
                <a:lnTo>
                  <a:pt x="1558" y="16254"/>
                </a:lnTo>
                <a:lnTo>
                  <a:pt x="1412" y="17860"/>
                </a:lnTo>
                <a:lnTo>
                  <a:pt x="1339" y="18663"/>
                </a:lnTo>
                <a:lnTo>
                  <a:pt x="1218" y="19442"/>
                </a:lnTo>
                <a:lnTo>
                  <a:pt x="1242" y="19564"/>
                </a:lnTo>
                <a:lnTo>
                  <a:pt x="1120" y="19612"/>
                </a:lnTo>
                <a:lnTo>
                  <a:pt x="1023" y="19661"/>
                </a:lnTo>
                <a:lnTo>
                  <a:pt x="950" y="19734"/>
                </a:lnTo>
                <a:lnTo>
                  <a:pt x="853" y="19831"/>
                </a:lnTo>
                <a:lnTo>
                  <a:pt x="731" y="20026"/>
                </a:lnTo>
                <a:lnTo>
                  <a:pt x="634" y="20245"/>
                </a:lnTo>
                <a:lnTo>
                  <a:pt x="634" y="20342"/>
                </a:lnTo>
                <a:lnTo>
                  <a:pt x="609" y="20464"/>
                </a:lnTo>
                <a:lnTo>
                  <a:pt x="634" y="20561"/>
                </a:lnTo>
                <a:lnTo>
                  <a:pt x="658" y="20683"/>
                </a:lnTo>
                <a:lnTo>
                  <a:pt x="731" y="20780"/>
                </a:lnTo>
                <a:lnTo>
                  <a:pt x="804" y="20853"/>
                </a:lnTo>
                <a:lnTo>
                  <a:pt x="901" y="20926"/>
                </a:lnTo>
                <a:lnTo>
                  <a:pt x="1023" y="20999"/>
                </a:lnTo>
                <a:lnTo>
                  <a:pt x="1145" y="21023"/>
                </a:lnTo>
                <a:lnTo>
                  <a:pt x="1266" y="21048"/>
                </a:lnTo>
                <a:lnTo>
                  <a:pt x="1558" y="21072"/>
                </a:lnTo>
                <a:lnTo>
                  <a:pt x="1874" y="21048"/>
                </a:lnTo>
                <a:lnTo>
                  <a:pt x="2191" y="20975"/>
                </a:lnTo>
                <a:lnTo>
                  <a:pt x="2483" y="20877"/>
                </a:lnTo>
                <a:lnTo>
                  <a:pt x="2775" y="20731"/>
                </a:lnTo>
                <a:lnTo>
                  <a:pt x="3042" y="20610"/>
                </a:lnTo>
                <a:lnTo>
                  <a:pt x="3261" y="20439"/>
                </a:lnTo>
                <a:lnTo>
                  <a:pt x="3334" y="20366"/>
                </a:lnTo>
                <a:lnTo>
                  <a:pt x="3359" y="20293"/>
                </a:lnTo>
                <a:lnTo>
                  <a:pt x="3383" y="20269"/>
                </a:lnTo>
                <a:lnTo>
                  <a:pt x="3456" y="20172"/>
                </a:lnTo>
                <a:lnTo>
                  <a:pt x="3480" y="20050"/>
                </a:lnTo>
                <a:lnTo>
                  <a:pt x="3529" y="19807"/>
                </a:lnTo>
                <a:lnTo>
                  <a:pt x="3699" y="18542"/>
                </a:lnTo>
                <a:lnTo>
                  <a:pt x="3870" y="16984"/>
                </a:lnTo>
                <a:lnTo>
                  <a:pt x="4040" y="15427"/>
                </a:lnTo>
                <a:lnTo>
                  <a:pt x="4064" y="15184"/>
                </a:lnTo>
                <a:lnTo>
                  <a:pt x="4089" y="15111"/>
                </a:lnTo>
                <a:lnTo>
                  <a:pt x="4089" y="15062"/>
                </a:lnTo>
                <a:lnTo>
                  <a:pt x="4186" y="14089"/>
                </a:lnTo>
                <a:lnTo>
                  <a:pt x="4186" y="14040"/>
                </a:lnTo>
                <a:lnTo>
                  <a:pt x="4186" y="13991"/>
                </a:lnTo>
                <a:lnTo>
                  <a:pt x="4186" y="13967"/>
                </a:lnTo>
                <a:lnTo>
                  <a:pt x="4210" y="13870"/>
                </a:lnTo>
                <a:lnTo>
                  <a:pt x="4308" y="14186"/>
                </a:lnTo>
                <a:lnTo>
                  <a:pt x="4454" y="14892"/>
                </a:lnTo>
                <a:lnTo>
                  <a:pt x="4575" y="15597"/>
                </a:lnTo>
                <a:lnTo>
                  <a:pt x="4673" y="16327"/>
                </a:lnTo>
                <a:lnTo>
                  <a:pt x="4721" y="17057"/>
                </a:lnTo>
                <a:lnTo>
                  <a:pt x="4843" y="18493"/>
                </a:lnTo>
                <a:lnTo>
                  <a:pt x="4916" y="19223"/>
                </a:lnTo>
                <a:lnTo>
                  <a:pt x="5013" y="19953"/>
                </a:lnTo>
                <a:lnTo>
                  <a:pt x="5038" y="20147"/>
                </a:lnTo>
                <a:lnTo>
                  <a:pt x="5111" y="20342"/>
                </a:lnTo>
                <a:lnTo>
                  <a:pt x="5208" y="20537"/>
                </a:lnTo>
                <a:lnTo>
                  <a:pt x="5354" y="20683"/>
                </a:lnTo>
                <a:lnTo>
                  <a:pt x="5500" y="20780"/>
                </a:lnTo>
                <a:lnTo>
                  <a:pt x="5670" y="20853"/>
                </a:lnTo>
                <a:lnTo>
                  <a:pt x="5865" y="20877"/>
                </a:lnTo>
                <a:lnTo>
                  <a:pt x="6084" y="20853"/>
                </a:lnTo>
                <a:lnTo>
                  <a:pt x="6303" y="20877"/>
                </a:lnTo>
                <a:lnTo>
                  <a:pt x="6522" y="20902"/>
                </a:lnTo>
                <a:lnTo>
                  <a:pt x="6741" y="20877"/>
                </a:lnTo>
                <a:lnTo>
                  <a:pt x="6936" y="20853"/>
                </a:lnTo>
                <a:lnTo>
                  <a:pt x="7155" y="20780"/>
                </a:lnTo>
                <a:lnTo>
                  <a:pt x="7325" y="20683"/>
                </a:lnTo>
                <a:lnTo>
                  <a:pt x="7495" y="20561"/>
                </a:lnTo>
                <a:lnTo>
                  <a:pt x="7666" y="20391"/>
                </a:lnTo>
                <a:lnTo>
                  <a:pt x="7714" y="20293"/>
                </a:lnTo>
                <a:lnTo>
                  <a:pt x="7739" y="20220"/>
                </a:lnTo>
                <a:lnTo>
                  <a:pt x="7739" y="20123"/>
                </a:lnTo>
                <a:lnTo>
                  <a:pt x="7739" y="20026"/>
                </a:lnTo>
                <a:lnTo>
                  <a:pt x="7739" y="19929"/>
                </a:lnTo>
                <a:lnTo>
                  <a:pt x="7690" y="19831"/>
                </a:lnTo>
                <a:lnTo>
                  <a:pt x="7666" y="19758"/>
                </a:lnTo>
                <a:lnTo>
                  <a:pt x="7593" y="19685"/>
                </a:lnTo>
                <a:lnTo>
                  <a:pt x="7495" y="19612"/>
                </a:lnTo>
                <a:lnTo>
                  <a:pt x="7374" y="19539"/>
                </a:lnTo>
                <a:lnTo>
                  <a:pt x="7130" y="19442"/>
                </a:lnTo>
                <a:lnTo>
                  <a:pt x="7130" y="19418"/>
                </a:lnTo>
                <a:lnTo>
                  <a:pt x="7057" y="19126"/>
                </a:lnTo>
                <a:lnTo>
                  <a:pt x="7009" y="18809"/>
                </a:lnTo>
                <a:lnTo>
                  <a:pt x="6984" y="18152"/>
                </a:lnTo>
                <a:lnTo>
                  <a:pt x="6936" y="16546"/>
                </a:lnTo>
                <a:lnTo>
                  <a:pt x="6863" y="15476"/>
                </a:lnTo>
                <a:lnTo>
                  <a:pt x="6765" y="14405"/>
                </a:lnTo>
                <a:lnTo>
                  <a:pt x="6668" y="13334"/>
                </a:lnTo>
                <a:lnTo>
                  <a:pt x="6595" y="12288"/>
                </a:lnTo>
                <a:lnTo>
                  <a:pt x="6571" y="10804"/>
                </a:lnTo>
                <a:lnTo>
                  <a:pt x="6546" y="9344"/>
                </a:lnTo>
                <a:lnTo>
                  <a:pt x="6546" y="8395"/>
                </a:lnTo>
                <a:lnTo>
                  <a:pt x="6644" y="8663"/>
                </a:lnTo>
                <a:lnTo>
                  <a:pt x="6765" y="8930"/>
                </a:lnTo>
                <a:lnTo>
                  <a:pt x="6814" y="9174"/>
                </a:lnTo>
                <a:lnTo>
                  <a:pt x="6887" y="9417"/>
                </a:lnTo>
                <a:lnTo>
                  <a:pt x="6936" y="9904"/>
                </a:lnTo>
                <a:lnTo>
                  <a:pt x="6984" y="10415"/>
                </a:lnTo>
                <a:lnTo>
                  <a:pt x="7057" y="10901"/>
                </a:lnTo>
                <a:lnTo>
                  <a:pt x="6960" y="11120"/>
                </a:lnTo>
                <a:lnTo>
                  <a:pt x="6911" y="11339"/>
                </a:lnTo>
                <a:lnTo>
                  <a:pt x="6887" y="11583"/>
                </a:lnTo>
                <a:lnTo>
                  <a:pt x="6936" y="11802"/>
                </a:lnTo>
                <a:lnTo>
                  <a:pt x="6960" y="11923"/>
                </a:lnTo>
                <a:lnTo>
                  <a:pt x="7009" y="12020"/>
                </a:lnTo>
                <a:lnTo>
                  <a:pt x="7057" y="12093"/>
                </a:lnTo>
                <a:lnTo>
                  <a:pt x="7130" y="12166"/>
                </a:lnTo>
                <a:lnTo>
                  <a:pt x="7228" y="12239"/>
                </a:lnTo>
                <a:lnTo>
                  <a:pt x="7325" y="12288"/>
                </a:lnTo>
                <a:lnTo>
                  <a:pt x="7447" y="12312"/>
                </a:lnTo>
                <a:lnTo>
                  <a:pt x="7714" y="12312"/>
                </a:lnTo>
                <a:lnTo>
                  <a:pt x="7860" y="12264"/>
                </a:lnTo>
                <a:lnTo>
                  <a:pt x="7982" y="12215"/>
                </a:lnTo>
                <a:lnTo>
                  <a:pt x="8104" y="12142"/>
                </a:lnTo>
                <a:lnTo>
                  <a:pt x="8201" y="12045"/>
                </a:lnTo>
                <a:lnTo>
                  <a:pt x="8298" y="11947"/>
                </a:lnTo>
                <a:lnTo>
                  <a:pt x="8371" y="11826"/>
                </a:lnTo>
                <a:lnTo>
                  <a:pt x="8444" y="11704"/>
                </a:lnTo>
                <a:lnTo>
                  <a:pt x="8517" y="11510"/>
                </a:lnTo>
                <a:lnTo>
                  <a:pt x="8542" y="11291"/>
                </a:lnTo>
                <a:lnTo>
                  <a:pt x="8517" y="11193"/>
                </a:lnTo>
                <a:lnTo>
                  <a:pt x="8493" y="11096"/>
                </a:lnTo>
                <a:lnTo>
                  <a:pt x="8469" y="10999"/>
                </a:lnTo>
                <a:lnTo>
                  <a:pt x="8396" y="10926"/>
                </a:lnTo>
                <a:lnTo>
                  <a:pt x="8469" y="10269"/>
                </a:lnTo>
                <a:lnTo>
                  <a:pt x="8493" y="9587"/>
                </a:lnTo>
                <a:lnTo>
                  <a:pt x="8469" y="8906"/>
                </a:lnTo>
                <a:lnTo>
                  <a:pt x="8396" y="8249"/>
                </a:lnTo>
                <a:lnTo>
                  <a:pt x="8323" y="7908"/>
                </a:lnTo>
                <a:lnTo>
                  <a:pt x="8250" y="7568"/>
                </a:lnTo>
                <a:lnTo>
                  <a:pt x="8177" y="7251"/>
                </a:lnTo>
                <a:lnTo>
                  <a:pt x="8079" y="6935"/>
                </a:lnTo>
                <a:lnTo>
                  <a:pt x="7958" y="6619"/>
                </a:lnTo>
                <a:lnTo>
                  <a:pt x="7812" y="6327"/>
                </a:lnTo>
                <a:lnTo>
                  <a:pt x="7666" y="6035"/>
                </a:lnTo>
                <a:lnTo>
                  <a:pt x="7495" y="5743"/>
                </a:lnTo>
                <a:lnTo>
                  <a:pt x="7349" y="5548"/>
                </a:lnTo>
                <a:lnTo>
                  <a:pt x="7203" y="5378"/>
                </a:lnTo>
                <a:lnTo>
                  <a:pt x="7057" y="5232"/>
                </a:lnTo>
                <a:lnTo>
                  <a:pt x="6887" y="5086"/>
                </a:lnTo>
                <a:lnTo>
                  <a:pt x="6717" y="4940"/>
                </a:lnTo>
                <a:lnTo>
                  <a:pt x="6522" y="4842"/>
                </a:lnTo>
                <a:lnTo>
                  <a:pt x="6327" y="4745"/>
                </a:lnTo>
                <a:lnTo>
                  <a:pt x="6133" y="4648"/>
                </a:lnTo>
                <a:lnTo>
                  <a:pt x="5719" y="4502"/>
                </a:lnTo>
                <a:lnTo>
                  <a:pt x="5305" y="4429"/>
                </a:lnTo>
                <a:lnTo>
                  <a:pt x="4867" y="4380"/>
                </a:lnTo>
                <a:lnTo>
                  <a:pt x="4405" y="4356"/>
                </a:lnTo>
                <a:lnTo>
                  <a:pt x="4405" y="4307"/>
                </a:lnTo>
                <a:lnTo>
                  <a:pt x="4405" y="4283"/>
                </a:lnTo>
                <a:lnTo>
                  <a:pt x="4600" y="4258"/>
                </a:lnTo>
                <a:lnTo>
                  <a:pt x="4794" y="4185"/>
                </a:lnTo>
                <a:lnTo>
                  <a:pt x="4965" y="4112"/>
                </a:lnTo>
                <a:lnTo>
                  <a:pt x="5159" y="4015"/>
                </a:lnTo>
                <a:lnTo>
                  <a:pt x="5305" y="3893"/>
                </a:lnTo>
                <a:lnTo>
                  <a:pt x="5451" y="3772"/>
                </a:lnTo>
                <a:lnTo>
                  <a:pt x="5597" y="3626"/>
                </a:lnTo>
                <a:lnTo>
                  <a:pt x="5719" y="3456"/>
                </a:lnTo>
                <a:lnTo>
                  <a:pt x="5841" y="3310"/>
                </a:lnTo>
                <a:lnTo>
                  <a:pt x="5938" y="3115"/>
                </a:lnTo>
                <a:lnTo>
                  <a:pt x="6035" y="2945"/>
                </a:lnTo>
                <a:lnTo>
                  <a:pt x="6108" y="2750"/>
                </a:lnTo>
                <a:lnTo>
                  <a:pt x="6181" y="2555"/>
                </a:lnTo>
                <a:lnTo>
                  <a:pt x="6230" y="2361"/>
                </a:lnTo>
                <a:lnTo>
                  <a:pt x="6254" y="2166"/>
                </a:lnTo>
                <a:lnTo>
                  <a:pt x="6279" y="1971"/>
                </a:lnTo>
                <a:lnTo>
                  <a:pt x="6254" y="1752"/>
                </a:lnTo>
                <a:lnTo>
                  <a:pt x="6230" y="1533"/>
                </a:lnTo>
                <a:lnTo>
                  <a:pt x="6157" y="1314"/>
                </a:lnTo>
                <a:lnTo>
                  <a:pt x="6060" y="1095"/>
                </a:lnTo>
                <a:lnTo>
                  <a:pt x="5962" y="925"/>
                </a:lnTo>
                <a:lnTo>
                  <a:pt x="5816" y="730"/>
                </a:lnTo>
                <a:lnTo>
                  <a:pt x="5670" y="584"/>
                </a:lnTo>
                <a:lnTo>
                  <a:pt x="5500" y="438"/>
                </a:lnTo>
                <a:lnTo>
                  <a:pt x="5305" y="292"/>
                </a:lnTo>
                <a:lnTo>
                  <a:pt x="5111" y="195"/>
                </a:lnTo>
                <a:lnTo>
                  <a:pt x="4892" y="98"/>
                </a:lnTo>
                <a:lnTo>
                  <a:pt x="4697" y="49"/>
                </a:lnTo>
                <a:lnTo>
                  <a:pt x="4478" y="25"/>
                </a:lnTo>
                <a:lnTo>
                  <a:pt x="4259" y="0"/>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663522431"/>
      </p:ext>
    </p:extLst>
  </p:cSld>
  <p:clrMapOvr>
    <a:masterClrMapping/>
  </p:clrMapOvr>
  <p:timing>
    <p:tnLst>
      <p:par>
        <p:cTn id="1" dur="indefinite" restart="never" nodeType="tmRoot"/>
      </p:par>
    </p:tnLst>
  </p:timing>
</p:sld>
</file>

<file path=ppt/theme/theme1.xml><?xml version="1.0" encoding="utf-8"?>
<a:theme xmlns:a="http://schemas.openxmlformats.org/drawingml/2006/main" name="Fri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2074</TotalTime>
  <Words>2679</Words>
  <Application>Microsoft Office PowerPoint</Application>
  <PresentationFormat>Presentación en pantalla (4:3)</PresentationFormat>
  <Paragraphs>300</Paragraphs>
  <Slides>49</Slides>
  <Notes>49</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49</vt:i4>
      </vt:variant>
    </vt:vector>
  </HeadingPairs>
  <TitlesOfParts>
    <vt:vector size="53" baseType="lpstr">
      <vt:lpstr>Arial</vt:lpstr>
      <vt:lpstr>Sniglet</vt:lpstr>
      <vt:lpstr>Dosis</vt:lpstr>
      <vt:lpstr>Friar template</vt:lpstr>
      <vt:lpstr>ClimbCode</vt:lpstr>
      <vt:lpstr>Our Path Today</vt:lpstr>
      <vt:lpstr>Idea</vt:lpstr>
      <vt:lpstr>Presentación de PowerPoint</vt:lpstr>
      <vt:lpstr>Presentación de PowerPoint</vt:lpstr>
      <vt:lpstr>Idea</vt:lpstr>
      <vt:lpstr>Idea</vt:lpstr>
      <vt:lpstr>Presentación de PowerPoint</vt:lpstr>
      <vt:lpstr>The Workgroup</vt:lpstr>
      <vt:lpstr>The Workgroup</vt:lpstr>
      <vt:lpstr>The Workgroup</vt:lpstr>
      <vt:lpstr>The Workgroup</vt:lpstr>
      <vt:lpstr>The Workgroup</vt:lpstr>
      <vt:lpstr>MVP &amp; Business</vt:lpstr>
      <vt:lpstr>MVP &amp; Business</vt:lpstr>
      <vt:lpstr>MVP &amp; Business</vt:lpstr>
      <vt:lpstr>MVP &amp; Business</vt:lpstr>
      <vt:lpstr>MVP &amp; Business</vt:lpstr>
      <vt:lpstr>Presentación de PowerPoint</vt:lpstr>
      <vt:lpstr>Presentación de PowerPoint</vt:lpstr>
      <vt:lpstr>MVP &amp; Business</vt:lpstr>
      <vt:lpstr>MVP &amp; Business</vt:lpstr>
      <vt:lpstr>Presentación de PowerPoint</vt:lpstr>
      <vt:lpstr>MVP &amp; Business</vt:lpstr>
      <vt:lpstr>MVP &amp; Business</vt:lpstr>
      <vt:lpstr>Technology</vt:lpstr>
      <vt:lpstr>Technology</vt:lpstr>
      <vt:lpstr>Technology</vt:lpstr>
      <vt:lpstr>Presentación de PowerPoint</vt:lpstr>
      <vt:lpstr>Presentación de PowerPoint</vt:lpstr>
      <vt:lpstr>Status</vt:lpstr>
      <vt:lpstr>Status</vt:lpstr>
      <vt:lpstr>Status</vt:lpstr>
      <vt:lpstr>Status</vt:lpstr>
      <vt:lpstr>Status</vt:lpstr>
      <vt:lpstr>Status Capturas</vt:lpstr>
      <vt:lpstr>Status Capturas</vt:lpstr>
      <vt:lpstr>Status Capturas</vt:lpstr>
      <vt:lpstr>Status Capturas</vt:lpstr>
      <vt:lpstr>Status</vt:lpstr>
      <vt:lpstr>Status</vt:lpstr>
      <vt:lpstr>Status</vt:lpstr>
      <vt:lpstr>Status</vt:lpstr>
      <vt:lpstr>Status</vt:lpstr>
      <vt:lpstr>Status</vt:lpstr>
      <vt:lpstr>Status</vt:lpstr>
      <vt:lpstr>Status</vt:lpstr>
      <vt:lpstr>Status</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ClimbCode</dc:title>
  <dc:creator>ALVARO</dc:creator>
  <cp:lastModifiedBy>ALVARO</cp:lastModifiedBy>
  <cp:revision>174</cp:revision>
  <dcterms:modified xsi:type="dcterms:W3CDTF">2018-03-14T16:58:45Z</dcterms:modified>
</cp:coreProperties>
</file>